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7"/>
  </p:notesMasterIdLst>
  <p:handoutMasterIdLst>
    <p:handoutMasterId r:id="rId38"/>
  </p:handoutMasterIdLst>
  <p:sldIdLst>
    <p:sldId id="257" r:id="rId5"/>
    <p:sldId id="272" r:id="rId6"/>
    <p:sldId id="273" r:id="rId7"/>
    <p:sldId id="298" r:id="rId8"/>
    <p:sldId id="299" r:id="rId9"/>
    <p:sldId id="303" r:id="rId10"/>
    <p:sldId id="304" r:id="rId11"/>
    <p:sldId id="305" r:id="rId12"/>
    <p:sldId id="306" r:id="rId13"/>
    <p:sldId id="307" r:id="rId14"/>
    <p:sldId id="308" r:id="rId15"/>
    <p:sldId id="310" r:id="rId16"/>
    <p:sldId id="311" r:id="rId17"/>
    <p:sldId id="313" r:id="rId18"/>
    <p:sldId id="312" r:id="rId19"/>
    <p:sldId id="314" r:id="rId20"/>
    <p:sldId id="316" r:id="rId21"/>
    <p:sldId id="318" r:id="rId22"/>
    <p:sldId id="317" r:id="rId23"/>
    <p:sldId id="319" r:id="rId24"/>
    <p:sldId id="320" r:id="rId25"/>
    <p:sldId id="321" r:id="rId26"/>
    <p:sldId id="322" r:id="rId27"/>
    <p:sldId id="323" r:id="rId28"/>
    <p:sldId id="327" r:id="rId29"/>
    <p:sldId id="324" r:id="rId30"/>
    <p:sldId id="325" r:id="rId31"/>
    <p:sldId id="329" r:id="rId32"/>
    <p:sldId id="326" r:id="rId33"/>
    <p:sldId id="330" r:id="rId34"/>
    <p:sldId id="328" r:id="rId35"/>
    <p:sldId id="331" r:id="rId36"/>
  </p:sldIdLst>
  <p:sldSz cx="9906000" cy="6858000" type="A4"/>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740" userDrawn="1">
          <p15:clr>
            <a:srgbClr val="A4A3A4"/>
          </p15:clr>
        </p15:guide>
        <p15:guide id="2" orient="horz" pos="981"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DD3FF"/>
    <a:srgbClr val="E8D9F3"/>
    <a:srgbClr val="FFFFCC"/>
    <a:srgbClr val="FFFF99"/>
    <a:srgbClr val="FFE7FF"/>
    <a:srgbClr val="FFFF00"/>
    <a:srgbClr val="FF99FF"/>
    <a:srgbClr val="E0933D"/>
    <a:srgbClr val="6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266" autoAdjust="0"/>
    <p:restoredTop sz="94280" autoAdjust="0"/>
  </p:normalViewPr>
  <p:slideViewPr>
    <p:cSldViewPr>
      <p:cViewPr varScale="1">
        <p:scale>
          <a:sx n="115" d="100"/>
          <a:sy n="115" d="100"/>
        </p:scale>
        <p:origin x="1500" y="114"/>
      </p:cViewPr>
      <p:guideLst>
        <p:guide pos="740"/>
        <p:guide orient="horz" pos="981"/>
      </p:guideLst>
    </p:cSldViewPr>
  </p:slideViewPr>
  <p:notesTextViewPr>
    <p:cViewPr>
      <p:scale>
        <a:sx n="1" d="1"/>
        <a:sy n="1" d="1"/>
      </p:scale>
      <p:origin x="0" y="0"/>
    </p:cViewPr>
  </p:notesTextViewPr>
  <p:notesViewPr>
    <p:cSldViewPr>
      <p:cViewPr varScale="1">
        <p:scale>
          <a:sx n="63" d="100"/>
          <a:sy n="63" d="100"/>
        </p:scale>
        <p:origin x="1986" y="108"/>
      </p:cViewPr>
      <p:guideLst>
        <p:guide orient="horz" pos="3224"/>
        <p:guide pos="223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n Ferreira Melgaço" userId="260c3f8324f8d661" providerId="LiveId" clId="{03C046D3-2C66-4CFC-AEE1-4907B04CCE90}"/>
    <pc:docChg chg="modSld">
      <pc:chgData name="Julian Ferreira Melgaço" userId="260c3f8324f8d661" providerId="LiveId" clId="{03C046D3-2C66-4CFC-AEE1-4907B04CCE90}" dt="2018-03-06T14:16:58.210" v="0" actId="20577"/>
      <pc:docMkLst>
        <pc:docMk/>
      </pc:docMkLst>
      <pc:sldChg chg="modSp">
        <pc:chgData name="Julian Ferreira Melgaço" userId="260c3f8324f8d661" providerId="LiveId" clId="{03C046D3-2C66-4CFC-AEE1-4907B04CCE90}" dt="2018-03-06T14:16:58.210" v="0" actId="20577"/>
        <pc:sldMkLst>
          <pc:docMk/>
          <pc:sldMk cId="3453583624" sldId="317"/>
        </pc:sldMkLst>
        <pc:spChg chg="mod">
          <ac:chgData name="Julian Ferreira Melgaço" userId="260c3f8324f8d661" providerId="LiveId" clId="{03C046D3-2C66-4CFC-AEE1-4907B04CCE90}" dt="2018-03-06T14:16:58.210" v="0" actId="20577"/>
          <ac:spMkLst>
            <pc:docMk/>
            <pc:sldMk cId="3453583624" sldId="317"/>
            <ac:spMk id="62" creationId="{7DC446EE-C099-4953-8BA1-521D8576A5F5}"/>
          </ac:spMkLst>
        </pc:spChg>
      </pc:sldChg>
    </pc:docChg>
  </pc:docChgLst>
  <pc:docChgLst>
    <pc:chgData name="Julian Ferreira Melgaço" userId="260c3f8324f8d661" providerId="LiveId" clId="{782355D6-A191-4CD5-850B-08F9A7A4C73C}"/>
  </pc:docChgLst>
  <pc:docChgLst>
    <pc:chgData name="Julian Ferreira Melgaço" userId="260c3f8324f8d661" providerId="LiveId" clId="{3063E661-EB07-4713-AD9F-FB2371C02386}"/>
    <pc:docChg chg="undo custSel addSld modSld sldOrd modNotesMaster modHandout">
      <pc:chgData name="Julian Ferreira Melgaço" userId="260c3f8324f8d661" providerId="LiveId" clId="{3063E661-EB07-4713-AD9F-FB2371C02386}" dt="2018-02-27T01:16:34.683" v="19"/>
      <pc:docMkLst>
        <pc:docMk/>
      </pc:docMkLst>
      <pc:sldChg chg="addSp delSp modSp add ord">
        <pc:chgData name="Julian Ferreira Melgaço" userId="260c3f8324f8d661" providerId="LiveId" clId="{3063E661-EB07-4713-AD9F-FB2371C02386}" dt="2018-02-26T23:50:44.704" v="17"/>
        <pc:sldMkLst>
          <pc:docMk/>
          <pc:sldMk cId="1964900163" sldId="331"/>
        </pc:sldMkLst>
        <pc:spChg chg="del">
          <ac:chgData name="Julian Ferreira Melgaço" userId="260c3f8324f8d661" providerId="LiveId" clId="{3063E661-EB07-4713-AD9F-FB2371C02386}" dt="2018-02-26T23:40:31.686" v="1" actId="478"/>
          <ac:spMkLst>
            <pc:docMk/>
            <pc:sldMk cId="1964900163" sldId="331"/>
            <ac:spMk id="2" creationId="{7EC63260-EB7C-45E5-AD25-1830501DF3CF}"/>
          </ac:spMkLst>
        </pc:spChg>
        <pc:spChg chg="del">
          <ac:chgData name="Julian Ferreira Melgaço" userId="260c3f8324f8d661" providerId="LiveId" clId="{3063E661-EB07-4713-AD9F-FB2371C02386}" dt="2018-02-26T23:40:35.464" v="2" actId="478"/>
          <ac:spMkLst>
            <pc:docMk/>
            <pc:sldMk cId="1964900163" sldId="331"/>
            <ac:spMk id="3" creationId="{7CCCC28F-7869-4798-868C-C3DA99AC9C4A}"/>
          </ac:spMkLst>
        </pc:spChg>
        <pc:spChg chg="add del mod">
          <ac:chgData name="Julian Ferreira Melgaço" userId="260c3f8324f8d661" providerId="LiveId" clId="{3063E661-EB07-4713-AD9F-FB2371C02386}" dt="2018-02-26T23:40:54.633" v="7" actId="478"/>
          <ac:spMkLst>
            <pc:docMk/>
            <pc:sldMk cId="1964900163" sldId="331"/>
            <ac:spMk id="10" creationId="{E93CE048-07B5-4AED-A132-1B36E3D04643}"/>
          </ac:spMkLst>
        </pc:spChg>
        <pc:spChg chg="mod">
          <ac:chgData name="Julian Ferreira Melgaço" userId="260c3f8324f8d661" providerId="LiveId" clId="{3063E661-EB07-4713-AD9F-FB2371C02386}" dt="2018-02-26T23:41:12.601" v="11" actId="20577"/>
          <ac:spMkLst>
            <pc:docMk/>
            <pc:sldMk cId="1964900163" sldId="331"/>
            <ac:spMk id="14" creationId="{DD45E76D-3403-4379-B5D4-363B106A77EA}"/>
          </ac:spMkLst>
        </pc:spChg>
        <pc:spChg chg="add mod">
          <ac:chgData name="Julian Ferreira Melgaço" userId="260c3f8324f8d661" providerId="LiveId" clId="{3063E661-EB07-4713-AD9F-FB2371C02386}" dt="2018-02-26T23:40:59.106" v="8" actId="1076"/>
          <ac:spMkLst>
            <pc:docMk/>
            <pc:sldMk cId="1964900163" sldId="331"/>
            <ac:spMk id="15" creationId="{158CE54B-B7AB-48E0-BBCD-D4E09B7538A5}"/>
          </ac:spMkLst>
        </pc:spChg>
        <pc:grpChg chg="add">
          <ac:chgData name="Julian Ferreira Melgaço" userId="260c3f8324f8d661" providerId="LiveId" clId="{3063E661-EB07-4713-AD9F-FB2371C02386}" dt="2018-02-26T23:40:38.400" v="3"/>
          <ac:grpSpMkLst>
            <pc:docMk/>
            <pc:sldMk cId="1964900163" sldId="331"/>
            <ac:grpSpMk id="4" creationId="{B99A9CC2-BC6C-47B1-9B2B-A1634665EFBD}"/>
          </ac:grpSpMkLst>
        </pc:grpChg>
        <pc:grpChg chg="add mod">
          <ac:chgData name="Julian Ferreira Melgaço" userId="260c3f8324f8d661" providerId="LiveId" clId="{3063E661-EB07-4713-AD9F-FB2371C02386}" dt="2018-02-26T23:41:30.743" v="15" actId="1076"/>
          <ac:grpSpMkLst>
            <pc:docMk/>
            <pc:sldMk cId="1964900163" sldId="331"/>
            <ac:grpSpMk id="7" creationId="{83FE4FD3-2B97-4E0B-B0F9-1FB9E9A10904}"/>
          </ac:grpSpMkLst>
        </pc:grpChg>
        <pc:grpChg chg="add del">
          <ac:chgData name="Julian Ferreira Melgaço" userId="260c3f8324f8d661" providerId="LiveId" clId="{3063E661-EB07-4713-AD9F-FB2371C02386}" dt="2018-02-26T23:40:49.528" v="6" actId="478"/>
          <ac:grpSpMkLst>
            <pc:docMk/>
            <pc:sldMk cId="1964900163" sldId="331"/>
            <ac:grpSpMk id="12" creationId="{F2911BDC-1C83-4156-BAB7-4CAB5788A59A}"/>
          </ac:grpSpMkLst>
        </pc:grpChg>
        <pc:grpChg chg="add">
          <ac:chgData name="Julian Ferreira Melgaço" userId="260c3f8324f8d661" providerId="LiveId" clId="{3063E661-EB07-4713-AD9F-FB2371C02386}" dt="2018-02-26T23:40:38.400" v="3"/>
          <ac:grpSpMkLst>
            <pc:docMk/>
            <pc:sldMk cId="1964900163" sldId="331"/>
            <ac:grpSpMk id="16" creationId="{2922B8A6-3E56-4359-9243-883469B84445}"/>
          </ac:grpSpMkLst>
        </pc:grpChg>
        <pc:grpChg chg="add mod">
          <ac:chgData name="Julian Ferreira Melgaço" userId="260c3f8324f8d661" providerId="LiveId" clId="{3063E661-EB07-4713-AD9F-FB2371C02386}" dt="2018-02-26T23:41:28.270" v="14" actId="1076"/>
          <ac:grpSpMkLst>
            <pc:docMk/>
            <pc:sldMk cId="1964900163" sldId="331"/>
            <ac:grpSpMk id="19" creationId="{7247FDA1-2520-48B3-92CE-3C2ADA7A8A07}"/>
          </ac:grpSpMkLst>
        </pc:grpChg>
        <pc:picChg chg="add">
          <ac:chgData name="Julian Ferreira Melgaço" userId="260c3f8324f8d661" providerId="LiveId" clId="{3063E661-EB07-4713-AD9F-FB2371C02386}" dt="2018-02-26T23:40:38.400" v="3"/>
          <ac:picMkLst>
            <pc:docMk/>
            <pc:sldMk cId="1964900163" sldId="331"/>
            <ac:picMk id="11" creationId="{A7B8BF8F-70E9-428C-AD99-FB8073E28CAE}"/>
          </ac:picMkLst>
        </pc:picChg>
      </pc:sldChg>
    </pc:docChg>
  </pc:docChgLst>
  <pc:docChgLst>
    <pc:chgData name="Julian Ferreira Melgaço" userId="260c3f8324f8d661" providerId="LiveId" clId="{32DA12AC-AAB2-4897-BB8C-9C1BD8FC332F}"/>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1731"/>
          </a:xfrm>
          <a:prstGeom prst="rect">
            <a:avLst/>
          </a:prstGeom>
        </p:spPr>
        <p:txBody>
          <a:bodyPr vert="horz" lIns="96661" tIns="48331" rIns="96661" bIns="48331" rtlCol="0"/>
          <a:lstStyle>
            <a:lvl1pPr algn="l">
              <a:defRPr sz="1300"/>
            </a:lvl1pPr>
          </a:lstStyle>
          <a:p>
            <a:endParaRPr dirty="0"/>
          </a:p>
        </p:txBody>
      </p:sp>
      <p:sp>
        <p:nvSpPr>
          <p:cNvPr id="3" name="Date Placeholder 2"/>
          <p:cNvSpPr>
            <a:spLocks noGrp="1"/>
          </p:cNvSpPr>
          <p:nvPr>
            <p:ph type="dt" sz="quarter" idx="1"/>
          </p:nvPr>
        </p:nvSpPr>
        <p:spPr>
          <a:xfrm>
            <a:off x="4023992" y="0"/>
            <a:ext cx="3078427" cy="511731"/>
          </a:xfrm>
          <a:prstGeom prst="rect">
            <a:avLst/>
          </a:prstGeom>
        </p:spPr>
        <p:txBody>
          <a:bodyPr vert="horz" lIns="96661" tIns="48331" rIns="96661" bIns="48331" rtlCol="0"/>
          <a:lstStyle>
            <a:lvl1pPr algn="r">
              <a:defRPr sz="1300"/>
            </a:lvl1pPr>
          </a:lstStyle>
          <a:p>
            <a:fld id="{BA5A207F-0F91-42F2-96D0-049C6003623B}" type="datetimeFigureOut">
              <a:rPr lang="en-US"/>
              <a:t>06/03/2018</a:t>
            </a:fld>
            <a:endParaRPr dirty="0"/>
          </a:p>
        </p:txBody>
      </p:sp>
      <p:sp>
        <p:nvSpPr>
          <p:cNvPr id="4" name="Footer Placeholder 3"/>
          <p:cNvSpPr>
            <a:spLocks noGrp="1"/>
          </p:cNvSpPr>
          <p:nvPr>
            <p:ph type="ftr" sz="quarter" idx="2"/>
          </p:nvPr>
        </p:nvSpPr>
        <p:spPr>
          <a:xfrm>
            <a:off x="0" y="9721106"/>
            <a:ext cx="3078427" cy="511731"/>
          </a:xfrm>
          <a:prstGeom prst="rect">
            <a:avLst/>
          </a:prstGeom>
        </p:spPr>
        <p:txBody>
          <a:bodyPr vert="horz" lIns="96661" tIns="48331" rIns="96661" bIns="48331" rtlCol="0" anchor="b"/>
          <a:lstStyle>
            <a:lvl1pPr algn="l">
              <a:defRPr sz="1300"/>
            </a:lvl1pPr>
          </a:lstStyle>
          <a:p>
            <a:endParaRPr dirty="0"/>
          </a:p>
        </p:txBody>
      </p:sp>
      <p:sp>
        <p:nvSpPr>
          <p:cNvPr id="5" name="Slide Number Placeholder 4"/>
          <p:cNvSpPr>
            <a:spLocks noGrp="1"/>
          </p:cNvSpPr>
          <p:nvPr>
            <p:ph type="sldNum" sz="quarter" idx="3"/>
          </p:nvPr>
        </p:nvSpPr>
        <p:spPr>
          <a:xfrm>
            <a:off x="4023992" y="9721106"/>
            <a:ext cx="3078427" cy="511731"/>
          </a:xfrm>
          <a:prstGeom prst="rect">
            <a:avLst/>
          </a:prstGeom>
        </p:spPr>
        <p:txBody>
          <a:bodyPr vert="horz" lIns="96661" tIns="48331" rIns="96661" bIns="48331" rtlCol="0" anchor="b"/>
          <a:lstStyle>
            <a:lvl1pPr algn="r">
              <a:defRPr sz="1300"/>
            </a:lvl1pPr>
          </a:lstStyle>
          <a:p>
            <a:fld id="{9C567D4A-04CB-4EDF-8FB1-342A02FC8EC5}" type="slidenum">
              <a:rPr/>
              <a:t>‹#›</a:t>
            </a:fld>
            <a:endParaRPr dirty="0"/>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1731"/>
          </a:xfrm>
          <a:prstGeom prst="rect">
            <a:avLst/>
          </a:prstGeom>
        </p:spPr>
        <p:txBody>
          <a:bodyPr vert="horz" lIns="96661" tIns="48331" rIns="96661" bIns="48331" rtlCol="0"/>
          <a:lstStyle>
            <a:lvl1pPr algn="l">
              <a:defRPr sz="1300"/>
            </a:lvl1pPr>
          </a:lstStyle>
          <a:p>
            <a:endParaRPr dirty="0"/>
          </a:p>
        </p:txBody>
      </p:sp>
      <p:sp>
        <p:nvSpPr>
          <p:cNvPr id="3" name="Date Placeholder 2"/>
          <p:cNvSpPr>
            <a:spLocks noGrp="1"/>
          </p:cNvSpPr>
          <p:nvPr>
            <p:ph type="dt" idx="1"/>
          </p:nvPr>
        </p:nvSpPr>
        <p:spPr>
          <a:xfrm>
            <a:off x="4023992" y="0"/>
            <a:ext cx="3078427" cy="511731"/>
          </a:xfrm>
          <a:prstGeom prst="rect">
            <a:avLst/>
          </a:prstGeom>
        </p:spPr>
        <p:txBody>
          <a:bodyPr vert="horz" lIns="96661" tIns="48331" rIns="96661" bIns="48331" rtlCol="0"/>
          <a:lstStyle>
            <a:lvl1pPr algn="r">
              <a:defRPr sz="1300"/>
            </a:lvl1pPr>
          </a:lstStyle>
          <a:p>
            <a:fld id="{48CC13F5-F2B1-464B-BE8F-27ABFBD2FBDE}" type="datetimeFigureOut">
              <a:rPr lang="en-US"/>
              <a:t>06/03/2018</a:t>
            </a:fld>
            <a:endParaRPr dirty="0"/>
          </a:p>
        </p:txBody>
      </p:sp>
      <p:sp>
        <p:nvSpPr>
          <p:cNvPr id="4" name="Slide Image Placeholder 3"/>
          <p:cNvSpPr>
            <a:spLocks noGrp="1" noRot="1" noChangeAspect="1"/>
          </p:cNvSpPr>
          <p:nvPr>
            <p:ph type="sldImg" idx="2"/>
          </p:nvPr>
        </p:nvSpPr>
        <p:spPr>
          <a:xfrm>
            <a:off x="781050" y="768350"/>
            <a:ext cx="5541963" cy="3838575"/>
          </a:xfrm>
          <a:prstGeom prst="rect">
            <a:avLst/>
          </a:prstGeom>
          <a:noFill/>
          <a:ln w="12700">
            <a:solidFill>
              <a:prstClr val="black"/>
            </a:solidFill>
          </a:ln>
        </p:spPr>
        <p:txBody>
          <a:bodyPr vert="horz" lIns="96661" tIns="48331" rIns="96661" bIns="48331" rtlCol="0" anchor="ctr"/>
          <a:lstStyle/>
          <a:p>
            <a:endParaRPr dirty="0"/>
          </a:p>
        </p:txBody>
      </p:sp>
      <p:sp>
        <p:nvSpPr>
          <p:cNvPr id="5" name="Notes Placeholder 4"/>
          <p:cNvSpPr>
            <a:spLocks noGrp="1"/>
          </p:cNvSpPr>
          <p:nvPr>
            <p:ph type="body" sz="quarter" idx="3"/>
          </p:nvPr>
        </p:nvSpPr>
        <p:spPr>
          <a:xfrm>
            <a:off x="710407" y="4861441"/>
            <a:ext cx="5683250" cy="4605576"/>
          </a:xfrm>
          <a:prstGeom prst="rect">
            <a:avLst/>
          </a:prstGeom>
        </p:spPr>
        <p:txBody>
          <a:bodyPr vert="horz" lIns="96661" tIns="48331" rIns="96661" bIns="48331"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9721106"/>
            <a:ext cx="3078427" cy="511731"/>
          </a:xfrm>
          <a:prstGeom prst="rect">
            <a:avLst/>
          </a:prstGeom>
        </p:spPr>
        <p:txBody>
          <a:bodyPr vert="horz" lIns="96661" tIns="48331" rIns="96661" bIns="48331" rtlCol="0" anchor="b"/>
          <a:lstStyle>
            <a:lvl1pPr algn="l">
              <a:defRPr sz="1300"/>
            </a:lvl1pPr>
          </a:lstStyle>
          <a:p>
            <a:endParaRPr dirty="0"/>
          </a:p>
        </p:txBody>
      </p:sp>
      <p:sp>
        <p:nvSpPr>
          <p:cNvPr id="7" name="Slide Number Placeholder 6"/>
          <p:cNvSpPr>
            <a:spLocks noGrp="1"/>
          </p:cNvSpPr>
          <p:nvPr>
            <p:ph type="sldNum" sz="quarter" idx="5"/>
          </p:nvPr>
        </p:nvSpPr>
        <p:spPr>
          <a:xfrm>
            <a:off x="4023992" y="9721106"/>
            <a:ext cx="3078427" cy="511731"/>
          </a:xfrm>
          <a:prstGeom prst="rect">
            <a:avLst/>
          </a:prstGeom>
        </p:spPr>
        <p:txBody>
          <a:bodyPr vert="horz" lIns="96661" tIns="48331" rIns="96661" bIns="48331" rtlCol="0" anchor="b"/>
          <a:lstStyle>
            <a:lvl1pPr algn="r">
              <a:defRPr sz="1300"/>
            </a:lvl1pPr>
          </a:lstStyle>
          <a:p>
            <a:fld id="{2E61351F-DBB1-4664-ADA9-83BC7CB8848D}" type="slidenum">
              <a:rPr/>
              <a:t>‹#›</a:t>
            </a:fld>
            <a:endParaRPr dirty="0"/>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51498" y="990600"/>
            <a:ext cx="6874078" cy="3200400"/>
          </a:xfrm>
        </p:spPr>
        <p:txBody>
          <a:bodyPr>
            <a:normAutofit/>
          </a:bodyPr>
          <a:lstStyle>
            <a:lvl1pPr>
              <a:defRPr sz="4876"/>
            </a:lvl1pPr>
          </a:lstStyle>
          <a:p>
            <a:r>
              <a:rPr lang="en-US"/>
              <a:t>Click to edit Master title style</a:t>
            </a:r>
            <a:endParaRPr/>
          </a:p>
        </p:txBody>
      </p:sp>
      <p:sp>
        <p:nvSpPr>
          <p:cNvPr id="3" name="Subtitle 2"/>
          <p:cNvSpPr>
            <a:spLocks noGrp="1"/>
          </p:cNvSpPr>
          <p:nvPr>
            <p:ph type="subTitle" idx="1"/>
          </p:nvPr>
        </p:nvSpPr>
        <p:spPr>
          <a:xfrm>
            <a:off x="1051497" y="4267200"/>
            <a:ext cx="6874078" cy="1371600"/>
          </a:xfrm>
        </p:spPr>
        <p:txBody>
          <a:bodyPr>
            <a:normAutofit/>
          </a:bodyPr>
          <a:lstStyle>
            <a:lvl1pPr marL="0" indent="0" algn="l">
              <a:spcBef>
                <a:spcPts val="0"/>
              </a:spcBef>
              <a:buNone/>
              <a:defRPr sz="1950">
                <a:solidFill>
                  <a:schemeClr val="tx1"/>
                </a:solidFill>
              </a:defRPr>
            </a:lvl1pPr>
            <a:lvl2pPr marL="371566" indent="0" algn="ctr">
              <a:buNone/>
              <a:defRPr>
                <a:solidFill>
                  <a:schemeClr val="tx1">
                    <a:tint val="75000"/>
                  </a:schemeClr>
                </a:solidFill>
              </a:defRPr>
            </a:lvl2pPr>
            <a:lvl3pPr marL="743133" indent="0" algn="ctr">
              <a:buNone/>
              <a:defRPr>
                <a:solidFill>
                  <a:schemeClr val="tx1">
                    <a:tint val="75000"/>
                  </a:schemeClr>
                </a:solidFill>
              </a:defRPr>
            </a:lvl3pPr>
            <a:lvl4pPr marL="1114699" indent="0" algn="ctr">
              <a:buNone/>
              <a:defRPr>
                <a:solidFill>
                  <a:schemeClr val="tx1">
                    <a:tint val="75000"/>
                  </a:schemeClr>
                </a:solidFill>
              </a:defRPr>
            </a:lvl4pPr>
            <a:lvl5pPr marL="1486266" indent="0" algn="ctr">
              <a:buNone/>
              <a:defRPr>
                <a:solidFill>
                  <a:schemeClr val="tx1">
                    <a:tint val="75000"/>
                  </a:schemeClr>
                </a:solidFill>
              </a:defRPr>
            </a:lvl5pPr>
            <a:lvl6pPr marL="1857832" indent="0" algn="ctr">
              <a:buNone/>
              <a:defRPr>
                <a:solidFill>
                  <a:schemeClr val="tx1">
                    <a:tint val="75000"/>
                  </a:schemeClr>
                </a:solidFill>
              </a:defRPr>
            </a:lvl6pPr>
            <a:lvl7pPr marL="2229399" indent="0" algn="ctr">
              <a:buNone/>
              <a:defRPr>
                <a:solidFill>
                  <a:schemeClr val="tx1">
                    <a:tint val="75000"/>
                  </a:schemeClr>
                </a:solidFill>
              </a:defRPr>
            </a:lvl7pPr>
            <a:lvl8pPr marL="2600965" indent="0" algn="ctr">
              <a:buNone/>
              <a:defRPr>
                <a:solidFill>
                  <a:schemeClr val="tx1">
                    <a:tint val="75000"/>
                  </a:schemeClr>
                </a:solidFill>
              </a:defRPr>
            </a:lvl8pPr>
            <a:lvl9pPr marL="2972532"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894"/>
            </a:lvl1pPr>
          </a:lstStyle>
          <a:p>
            <a:fld id="{3CD9712D-992A-4AB1-A5C2-575F75921AA2}" type="datetimeFigureOut">
              <a:rPr lang="en-US" smtClean="0"/>
              <a:pPr/>
              <a:t>06/03/2018</a:t>
            </a:fld>
            <a:endParaRPr lang="en-US" dirty="0"/>
          </a:p>
        </p:txBody>
      </p:sp>
      <p:sp>
        <p:nvSpPr>
          <p:cNvPr id="5" name="Footer Placeholder 4"/>
          <p:cNvSpPr>
            <a:spLocks noGrp="1"/>
          </p:cNvSpPr>
          <p:nvPr>
            <p:ph type="ftr" sz="quarter" idx="11"/>
          </p:nvPr>
        </p:nvSpPr>
        <p:spPr/>
        <p:txBody>
          <a:bodyPr/>
          <a:lstStyle>
            <a:lvl1pPr>
              <a:defRPr sz="894"/>
            </a:lvl1pPr>
          </a:lstStyle>
          <a:p>
            <a:endParaRPr lang="en-US" dirty="0"/>
          </a:p>
        </p:txBody>
      </p:sp>
      <p:sp>
        <p:nvSpPr>
          <p:cNvPr id="6" name="Slide Number Placeholder 5"/>
          <p:cNvSpPr>
            <a:spLocks noGrp="1"/>
          </p:cNvSpPr>
          <p:nvPr>
            <p:ph type="sldNum" sz="quarter" idx="12"/>
          </p:nvPr>
        </p:nvSpPr>
        <p:spPr/>
        <p:txBody>
          <a:bodyPr/>
          <a:lstStyle>
            <a:lvl1pPr>
              <a:defRPr sz="894"/>
            </a:lvl1pPr>
          </a:lstStyle>
          <a:p>
            <a:fld id="{81FEFA0A-2F20-4B60-98C6-5FFDA469AA1C}" type="slidenum">
              <a:rPr lang="en-US" smtClean="0"/>
              <a:pPr/>
              <a:t>‹#›</a:t>
            </a:fld>
            <a:endParaRPr lang="en-US" dirty="0"/>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894"/>
            </a:lvl1pPr>
          </a:lstStyle>
          <a:p>
            <a:fld id="{3CD9712D-992A-4AB1-A5C2-575F75921AA2}" type="datetimeFigureOut">
              <a:rPr lang="en-US" smtClean="0"/>
              <a:pPr/>
              <a:t>06/03/2018</a:t>
            </a:fld>
            <a:endParaRPr lang="en-US" dirty="0"/>
          </a:p>
        </p:txBody>
      </p:sp>
      <p:sp>
        <p:nvSpPr>
          <p:cNvPr id="5" name="Footer Placeholder 4"/>
          <p:cNvSpPr>
            <a:spLocks noGrp="1"/>
          </p:cNvSpPr>
          <p:nvPr>
            <p:ph type="ftr" sz="quarter" idx="11"/>
          </p:nvPr>
        </p:nvSpPr>
        <p:spPr/>
        <p:txBody>
          <a:bodyPr/>
          <a:lstStyle>
            <a:lvl1pPr>
              <a:defRPr sz="894"/>
            </a:lvl1pPr>
          </a:lstStyle>
          <a:p>
            <a:endParaRPr lang="en-US" dirty="0"/>
          </a:p>
        </p:txBody>
      </p:sp>
      <p:sp>
        <p:nvSpPr>
          <p:cNvPr id="6" name="Slide Number Placeholder 5"/>
          <p:cNvSpPr>
            <a:spLocks noGrp="1"/>
          </p:cNvSpPr>
          <p:nvPr>
            <p:ph type="sldNum" sz="quarter" idx="12"/>
          </p:nvPr>
        </p:nvSpPr>
        <p:spPr/>
        <p:txBody>
          <a:bodyPr/>
          <a:lstStyle>
            <a:lvl1pPr>
              <a:defRPr sz="894"/>
            </a:lvl1pPr>
          </a:lstStyle>
          <a:p>
            <a:fld id="{81FEFA0A-2F20-4B60-98C6-5FFDA469AA1C}" type="slidenum">
              <a:rPr lang="en-US" smtClean="0"/>
              <a:pPr/>
              <a:t>‹#›</a:t>
            </a:fld>
            <a:endParaRPr lang="en-US" dirty="0"/>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1498" y="2057401"/>
            <a:ext cx="6874078" cy="2666999"/>
          </a:xfrm>
        </p:spPr>
        <p:txBody>
          <a:bodyPr anchor="b">
            <a:normAutofit/>
          </a:bodyPr>
          <a:lstStyle>
            <a:lvl1pPr algn="l">
              <a:defRPr sz="3901" b="0" i="0" cap="none" baseline="0"/>
            </a:lvl1pPr>
          </a:lstStyle>
          <a:p>
            <a:r>
              <a:rPr lang="en-US"/>
              <a:t>Click to edit Master title style</a:t>
            </a:r>
            <a:endParaRPr/>
          </a:p>
        </p:txBody>
      </p:sp>
      <p:sp>
        <p:nvSpPr>
          <p:cNvPr id="3" name="Text Placeholder 2"/>
          <p:cNvSpPr>
            <a:spLocks noGrp="1"/>
          </p:cNvSpPr>
          <p:nvPr>
            <p:ph type="body" idx="1"/>
          </p:nvPr>
        </p:nvSpPr>
        <p:spPr>
          <a:xfrm>
            <a:off x="1051498" y="4876800"/>
            <a:ext cx="6874078" cy="1143000"/>
          </a:xfrm>
        </p:spPr>
        <p:txBody>
          <a:bodyPr anchor="t">
            <a:normAutofit/>
          </a:bodyPr>
          <a:lstStyle>
            <a:lvl1pPr marL="0" indent="0">
              <a:spcBef>
                <a:spcPts val="0"/>
              </a:spcBef>
              <a:buNone/>
              <a:defRPr sz="1950">
                <a:solidFill>
                  <a:schemeClr val="tx1"/>
                </a:solidFill>
              </a:defRPr>
            </a:lvl1pPr>
            <a:lvl2pPr marL="371566" indent="0">
              <a:buNone/>
              <a:defRPr sz="1463">
                <a:solidFill>
                  <a:schemeClr val="tx1">
                    <a:tint val="75000"/>
                  </a:schemeClr>
                </a:solidFill>
              </a:defRPr>
            </a:lvl2pPr>
            <a:lvl3pPr marL="743133" indent="0">
              <a:buNone/>
              <a:defRPr sz="1300">
                <a:solidFill>
                  <a:schemeClr val="tx1">
                    <a:tint val="75000"/>
                  </a:schemeClr>
                </a:solidFill>
              </a:defRPr>
            </a:lvl3pPr>
            <a:lvl4pPr marL="1114699" indent="0">
              <a:buNone/>
              <a:defRPr sz="1138">
                <a:solidFill>
                  <a:schemeClr val="tx1">
                    <a:tint val="75000"/>
                  </a:schemeClr>
                </a:solidFill>
              </a:defRPr>
            </a:lvl4pPr>
            <a:lvl5pPr marL="1486266" indent="0">
              <a:buNone/>
              <a:defRPr sz="1138">
                <a:solidFill>
                  <a:schemeClr val="tx1">
                    <a:tint val="75000"/>
                  </a:schemeClr>
                </a:solidFill>
              </a:defRPr>
            </a:lvl5pPr>
            <a:lvl6pPr marL="1857832" indent="0">
              <a:buNone/>
              <a:defRPr sz="1138">
                <a:solidFill>
                  <a:schemeClr val="tx1">
                    <a:tint val="75000"/>
                  </a:schemeClr>
                </a:solidFill>
              </a:defRPr>
            </a:lvl6pPr>
            <a:lvl7pPr marL="2229399" indent="0">
              <a:buNone/>
              <a:defRPr sz="1138">
                <a:solidFill>
                  <a:schemeClr val="tx1">
                    <a:tint val="75000"/>
                  </a:schemeClr>
                </a:solidFill>
              </a:defRPr>
            </a:lvl7pPr>
            <a:lvl8pPr marL="2600965" indent="0">
              <a:buNone/>
              <a:defRPr sz="1138">
                <a:solidFill>
                  <a:schemeClr val="tx1">
                    <a:tint val="75000"/>
                  </a:schemeClr>
                </a:solidFill>
              </a:defRPr>
            </a:lvl8pPr>
            <a:lvl9pPr marL="2972532" indent="0">
              <a:buNone/>
              <a:defRPr sz="1138">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sz="894"/>
            </a:lvl1pPr>
          </a:lstStyle>
          <a:p>
            <a:fld id="{3CD9712D-992A-4AB1-A5C2-575F75921AA2}" type="datetimeFigureOut">
              <a:rPr lang="en-US" smtClean="0"/>
              <a:pPr/>
              <a:t>06/03/2018</a:t>
            </a:fld>
            <a:endParaRPr lang="en-US" dirty="0"/>
          </a:p>
        </p:txBody>
      </p:sp>
      <p:sp>
        <p:nvSpPr>
          <p:cNvPr id="5" name="Footer Placeholder 4"/>
          <p:cNvSpPr>
            <a:spLocks noGrp="1"/>
          </p:cNvSpPr>
          <p:nvPr>
            <p:ph type="ftr" sz="quarter" idx="11"/>
          </p:nvPr>
        </p:nvSpPr>
        <p:spPr/>
        <p:txBody>
          <a:bodyPr/>
          <a:lstStyle>
            <a:lvl1pPr>
              <a:defRPr sz="894"/>
            </a:lvl1pPr>
          </a:lstStyle>
          <a:p>
            <a:endParaRPr lang="en-US" dirty="0"/>
          </a:p>
        </p:txBody>
      </p:sp>
      <p:sp>
        <p:nvSpPr>
          <p:cNvPr id="6" name="Slide Number Placeholder 5"/>
          <p:cNvSpPr>
            <a:spLocks noGrp="1"/>
          </p:cNvSpPr>
          <p:nvPr>
            <p:ph type="sldNum" sz="quarter" idx="12"/>
          </p:nvPr>
        </p:nvSpPr>
        <p:spPr/>
        <p:txBody>
          <a:bodyPr/>
          <a:lstStyle>
            <a:lvl1pPr>
              <a:defRPr sz="894"/>
            </a:lvl1pPr>
          </a:lstStyle>
          <a:p>
            <a:fld id="{81FEFA0A-2F20-4B60-98C6-5FFDA469AA1C}" type="slidenum">
              <a:rPr lang="en-US" smtClean="0"/>
              <a:pPr/>
              <a:t>‹#›</a:t>
            </a:fld>
            <a:endParaRPr lang="en-US" dirty="0"/>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51496" y="1676400"/>
            <a:ext cx="3819758" cy="4495800"/>
          </a:xfrm>
        </p:spPr>
        <p:txBody>
          <a:bodyPr>
            <a:normAutofit/>
          </a:bodyPr>
          <a:lstStyle>
            <a:lvl1pPr>
              <a:defRPr sz="1950"/>
            </a:lvl1pPr>
            <a:lvl2pPr>
              <a:defRPr sz="1625"/>
            </a:lvl2pPr>
            <a:lvl3pPr>
              <a:defRPr sz="1463"/>
            </a:lvl3pPr>
            <a:lvl4pPr>
              <a:defRPr sz="1300"/>
            </a:lvl4pPr>
            <a:lvl5pPr>
              <a:defRPr sz="1300"/>
            </a:lvl5pPr>
            <a:lvl6pPr marL="1300483">
              <a:defRPr sz="1300"/>
            </a:lvl6pPr>
            <a:lvl7pPr marL="1523422">
              <a:defRPr sz="1300"/>
            </a:lvl7pPr>
            <a:lvl8pPr marL="1746362">
              <a:defRPr sz="1300"/>
            </a:lvl8pPr>
            <a:lvl9pPr marL="1969302">
              <a:defRPr sz="13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5040466" y="1676401"/>
            <a:ext cx="3819758" cy="4495800"/>
          </a:xfrm>
        </p:spPr>
        <p:txBody>
          <a:bodyPr>
            <a:normAutofit/>
          </a:bodyPr>
          <a:lstStyle>
            <a:lvl1pPr>
              <a:defRPr sz="1950"/>
            </a:lvl1pPr>
            <a:lvl2pPr>
              <a:defRPr sz="1625"/>
            </a:lvl2pPr>
            <a:lvl3pPr>
              <a:defRPr sz="1463"/>
            </a:lvl3pPr>
            <a:lvl4pPr>
              <a:defRPr sz="1300"/>
            </a:lvl4pPr>
            <a:lvl5pPr>
              <a:defRPr sz="1300"/>
            </a:lvl5pPr>
            <a:lvl6pPr marL="1300483">
              <a:defRPr sz="1300"/>
            </a:lvl6pPr>
            <a:lvl7pPr marL="1523422">
              <a:defRPr sz="1300"/>
            </a:lvl7pPr>
            <a:lvl8pPr marL="1746362">
              <a:defRPr sz="1300"/>
            </a:lvl8pPr>
            <a:lvl9pPr marL="1969302">
              <a:defRPr sz="13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894"/>
            </a:lvl1pPr>
          </a:lstStyle>
          <a:p>
            <a:fld id="{3CD9712D-992A-4AB1-A5C2-575F75921AA2}" type="datetimeFigureOut">
              <a:rPr lang="en-US" smtClean="0"/>
              <a:pPr/>
              <a:t>06/03/2018</a:t>
            </a:fld>
            <a:endParaRPr lang="en-US" dirty="0"/>
          </a:p>
        </p:txBody>
      </p:sp>
      <p:sp>
        <p:nvSpPr>
          <p:cNvPr id="6" name="Footer Placeholder 5"/>
          <p:cNvSpPr>
            <a:spLocks noGrp="1"/>
          </p:cNvSpPr>
          <p:nvPr>
            <p:ph type="ftr" sz="quarter" idx="11"/>
          </p:nvPr>
        </p:nvSpPr>
        <p:spPr/>
        <p:txBody>
          <a:bodyPr/>
          <a:lstStyle>
            <a:lvl1pPr>
              <a:defRPr sz="894"/>
            </a:lvl1pPr>
          </a:lstStyle>
          <a:p>
            <a:endParaRPr lang="en-US" dirty="0"/>
          </a:p>
        </p:txBody>
      </p:sp>
      <p:sp>
        <p:nvSpPr>
          <p:cNvPr id="7" name="Slide Number Placeholder 6"/>
          <p:cNvSpPr>
            <a:spLocks noGrp="1"/>
          </p:cNvSpPr>
          <p:nvPr>
            <p:ph type="sldNum" sz="quarter" idx="12"/>
          </p:nvPr>
        </p:nvSpPr>
        <p:spPr/>
        <p:txBody>
          <a:bodyPr/>
          <a:lstStyle>
            <a:lvl1pPr>
              <a:defRPr sz="894"/>
            </a:lvl1pPr>
          </a:lstStyle>
          <a:p>
            <a:fld id="{81FEFA0A-2F20-4B60-98C6-5FFDA469AA1C}" type="slidenum">
              <a:rPr lang="en-US" smtClean="0"/>
              <a:pPr/>
              <a:t>‹#›</a:t>
            </a:fld>
            <a:endParaRPr lang="en-US" dirty="0"/>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51497" y="1676400"/>
            <a:ext cx="3820673" cy="762001"/>
          </a:xfrm>
        </p:spPr>
        <p:txBody>
          <a:bodyPr anchor="ctr">
            <a:noAutofit/>
          </a:bodyPr>
          <a:lstStyle>
            <a:lvl1pPr marL="0" indent="0">
              <a:spcBef>
                <a:spcPts val="0"/>
              </a:spcBef>
              <a:buNone/>
              <a:defRPr sz="1950" b="0"/>
            </a:lvl1pPr>
            <a:lvl2pPr marL="371566" indent="0">
              <a:buNone/>
              <a:defRPr sz="1625" b="1"/>
            </a:lvl2pPr>
            <a:lvl3pPr marL="743133" indent="0">
              <a:buNone/>
              <a:defRPr sz="1463" b="1"/>
            </a:lvl3pPr>
            <a:lvl4pPr marL="1114699" indent="0">
              <a:buNone/>
              <a:defRPr sz="1300" b="1"/>
            </a:lvl4pPr>
            <a:lvl5pPr marL="1486266" indent="0">
              <a:buNone/>
              <a:defRPr sz="1300" b="1"/>
            </a:lvl5pPr>
            <a:lvl6pPr marL="1857832" indent="0">
              <a:buNone/>
              <a:defRPr sz="1300" b="1"/>
            </a:lvl6pPr>
            <a:lvl7pPr marL="2229399" indent="0">
              <a:buNone/>
              <a:defRPr sz="1300" b="1"/>
            </a:lvl7pPr>
            <a:lvl8pPr marL="2600965" indent="0">
              <a:buNone/>
              <a:defRPr sz="1300" b="1"/>
            </a:lvl8pPr>
            <a:lvl9pPr marL="2972532" indent="0">
              <a:buNone/>
              <a:defRPr sz="1300" b="1"/>
            </a:lvl9pPr>
          </a:lstStyle>
          <a:p>
            <a:pPr lvl="0"/>
            <a:r>
              <a:rPr lang="en-US"/>
              <a:t>Edit Master text styles</a:t>
            </a:r>
          </a:p>
        </p:txBody>
      </p:sp>
      <p:sp>
        <p:nvSpPr>
          <p:cNvPr id="4" name="Content Placeholder 3"/>
          <p:cNvSpPr>
            <a:spLocks noGrp="1"/>
          </p:cNvSpPr>
          <p:nvPr>
            <p:ph sz="half" idx="2"/>
          </p:nvPr>
        </p:nvSpPr>
        <p:spPr>
          <a:xfrm>
            <a:off x="1051497" y="2516458"/>
            <a:ext cx="3820673" cy="3655743"/>
          </a:xfrm>
        </p:spPr>
        <p:txBody>
          <a:bodyPr/>
          <a:lstStyle>
            <a:lvl1pPr>
              <a:defRPr sz="1788"/>
            </a:lvl1pPr>
            <a:lvl2pPr>
              <a:defRPr sz="1625"/>
            </a:lvl2pPr>
            <a:lvl3pPr>
              <a:defRPr sz="1463"/>
            </a:lvl3pPr>
            <a:lvl4pPr>
              <a:defRPr sz="1300"/>
            </a:lvl4pPr>
            <a:lvl5pPr>
              <a:defRPr sz="1300"/>
            </a:lvl5pPr>
            <a:lvl6pPr marL="1300483">
              <a:defRPr sz="1300"/>
            </a:lvl6pPr>
            <a:lvl7pPr marL="1523422">
              <a:defRPr sz="1300"/>
            </a:lvl7pPr>
            <a:lvl8pPr marL="1746362">
              <a:defRPr sz="1300"/>
            </a:lvl8pPr>
            <a:lvl9pPr marL="1969302">
              <a:defRPr sz="13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5032111" y="1676400"/>
            <a:ext cx="3822393" cy="762001"/>
          </a:xfrm>
        </p:spPr>
        <p:txBody>
          <a:bodyPr anchor="ctr">
            <a:noAutofit/>
          </a:bodyPr>
          <a:lstStyle>
            <a:lvl1pPr marL="0" indent="0">
              <a:spcBef>
                <a:spcPts val="0"/>
              </a:spcBef>
              <a:buNone/>
              <a:defRPr sz="1950" b="0"/>
            </a:lvl1pPr>
            <a:lvl2pPr marL="371566" indent="0">
              <a:buNone/>
              <a:defRPr sz="1625" b="1"/>
            </a:lvl2pPr>
            <a:lvl3pPr marL="743133" indent="0">
              <a:buNone/>
              <a:defRPr sz="1463" b="1"/>
            </a:lvl3pPr>
            <a:lvl4pPr marL="1114699" indent="0">
              <a:buNone/>
              <a:defRPr sz="1300" b="1"/>
            </a:lvl4pPr>
            <a:lvl5pPr marL="1486266" indent="0">
              <a:buNone/>
              <a:defRPr sz="1300" b="1"/>
            </a:lvl5pPr>
            <a:lvl6pPr marL="1857832" indent="0">
              <a:buNone/>
              <a:defRPr sz="1300" b="1"/>
            </a:lvl6pPr>
            <a:lvl7pPr marL="2229399" indent="0">
              <a:buNone/>
              <a:defRPr sz="1300" b="1"/>
            </a:lvl7pPr>
            <a:lvl8pPr marL="2600965" indent="0">
              <a:buNone/>
              <a:defRPr sz="1300" b="1"/>
            </a:lvl8pPr>
            <a:lvl9pPr marL="2972532" indent="0">
              <a:buNone/>
              <a:defRPr sz="1300" b="1"/>
            </a:lvl9pPr>
          </a:lstStyle>
          <a:p>
            <a:pPr lvl="0"/>
            <a:r>
              <a:rPr lang="en-US"/>
              <a:t>Edit Master text styles</a:t>
            </a:r>
          </a:p>
        </p:txBody>
      </p:sp>
      <p:sp>
        <p:nvSpPr>
          <p:cNvPr id="6" name="Content Placeholder 5"/>
          <p:cNvSpPr>
            <a:spLocks noGrp="1"/>
          </p:cNvSpPr>
          <p:nvPr>
            <p:ph sz="quarter" idx="4"/>
          </p:nvPr>
        </p:nvSpPr>
        <p:spPr>
          <a:xfrm>
            <a:off x="5032111" y="2516458"/>
            <a:ext cx="3822393" cy="3655743"/>
          </a:xfrm>
        </p:spPr>
        <p:txBody>
          <a:bodyPr/>
          <a:lstStyle>
            <a:lvl1pPr>
              <a:defRPr sz="1788"/>
            </a:lvl1pPr>
            <a:lvl2pPr>
              <a:defRPr sz="1625"/>
            </a:lvl2pPr>
            <a:lvl3pPr>
              <a:defRPr sz="1463"/>
            </a:lvl3pPr>
            <a:lvl4pPr>
              <a:defRPr sz="1300"/>
            </a:lvl4pPr>
            <a:lvl5pPr>
              <a:defRPr sz="1300"/>
            </a:lvl5pPr>
            <a:lvl6pPr marL="1300483">
              <a:defRPr sz="1300"/>
            </a:lvl6pPr>
            <a:lvl7pPr marL="1523422">
              <a:defRPr sz="1300"/>
            </a:lvl7pPr>
            <a:lvl8pPr marL="1746362">
              <a:defRPr sz="1300"/>
            </a:lvl8pPr>
            <a:lvl9pPr marL="1969302">
              <a:defRPr sz="13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894"/>
            </a:lvl1pPr>
          </a:lstStyle>
          <a:p>
            <a:fld id="{3CD9712D-992A-4AB1-A5C2-575F75921AA2}" type="datetimeFigureOut">
              <a:rPr lang="en-US" smtClean="0"/>
              <a:pPr/>
              <a:t>06/03/2018</a:t>
            </a:fld>
            <a:endParaRPr lang="en-US" dirty="0"/>
          </a:p>
        </p:txBody>
      </p:sp>
      <p:sp>
        <p:nvSpPr>
          <p:cNvPr id="8" name="Footer Placeholder 7"/>
          <p:cNvSpPr>
            <a:spLocks noGrp="1"/>
          </p:cNvSpPr>
          <p:nvPr>
            <p:ph type="ftr" sz="quarter" idx="11"/>
          </p:nvPr>
        </p:nvSpPr>
        <p:spPr/>
        <p:txBody>
          <a:bodyPr/>
          <a:lstStyle>
            <a:lvl1pPr>
              <a:defRPr sz="894"/>
            </a:lvl1pPr>
          </a:lstStyle>
          <a:p>
            <a:endParaRPr lang="en-US" dirty="0"/>
          </a:p>
        </p:txBody>
      </p:sp>
      <p:sp>
        <p:nvSpPr>
          <p:cNvPr id="9" name="Slide Number Placeholder 8"/>
          <p:cNvSpPr>
            <a:spLocks noGrp="1"/>
          </p:cNvSpPr>
          <p:nvPr>
            <p:ph type="sldNum" sz="quarter" idx="12"/>
          </p:nvPr>
        </p:nvSpPr>
        <p:spPr/>
        <p:txBody>
          <a:bodyPr/>
          <a:lstStyle>
            <a:lvl1pPr>
              <a:defRPr sz="894"/>
            </a:lvl1pPr>
          </a:lstStyle>
          <a:p>
            <a:fld id="{81FEFA0A-2F20-4B60-98C6-5FFDA469AA1C}" type="slidenum">
              <a:rPr lang="en-US" smtClean="0"/>
              <a:pPr/>
              <a:t>‹#›</a:t>
            </a:fld>
            <a:endParaRPr lang="en-US" dirty="0"/>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894"/>
            </a:lvl1pPr>
          </a:lstStyle>
          <a:p>
            <a:fld id="{3CD9712D-992A-4AB1-A5C2-575F75921AA2}" type="datetimeFigureOut">
              <a:rPr lang="en-US" smtClean="0"/>
              <a:pPr/>
              <a:t>06/03/2018</a:t>
            </a:fld>
            <a:endParaRPr lang="en-US" dirty="0"/>
          </a:p>
        </p:txBody>
      </p:sp>
      <p:sp>
        <p:nvSpPr>
          <p:cNvPr id="4" name="Footer Placeholder 3"/>
          <p:cNvSpPr>
            <a:spLocks noGrp="1"/>
          </p:cNvSpPr>
          <p:nvPr>
            <p:ph type="ftr" sz="quarter" idx="11"/>
          </p:nvPr>
        </p:nvSpPr>
        <p:spPr/>
        <p:txBody>
          <a:bodyPr/>
          <a:lstStyle>
            <a:lvl1pPr>
              <a:defRPr sz="894"/>
            </a:lvl1pPr>
          </a:lstStyle>
          <a:p>
            <a:endParaRPr lang="en-US" dirty="0"/>
          </a:p>
        </p:txBody>
      </p:sp>
      <p:sp>
        <p:nvSpPr>
          <p:cNvPr id="5" name="Slide Number Placeholder 4"/>
          <p:cNvSpPr>
            <a:spLocks noGrp="1"/>
          </p:cNvSpPr>
          <p:nvPr>
            <p:ph type="sldNum" sz="quarter" idx="12"/>
          </p:nvPr>
        </p:nvSpPr>
        <p:spPr/>
        <p:txBody>
          <a:bodyPr/>
          <a:lstStyle>
            <a:lvl1pPr>
              <a:defRPr sz="894"/>
            </a:lvl1pPr>
          </a:lstStyle>
          <a:p>
            <a:fld id="{81FEFA0A-2F20-4B60-98C6-5FFDA469AA1C}" type="slidenum">
              <a:rPr lang="en-US" smtClean="0"/>
              <a:pPr/>
              <a:t>‹#›</a:t>
            </a:fld>
            <a:endParaRPr lang="en-US" dirty="0"/>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894"/>
            </a:lvl1pPr>
          </a:lstStyle>
          <a:p>
            <a:fld id="{3CD9712D-992A-4AB1-A5C2-575F75921AA2}" type="datetimeFigureOut">
              <a:rPr lang="en-US" smtClean="0"/>
              <a:pPr/>
              <a:t>06/03/2018</a:t>
            </a:fld>
            <a:endParaRPr lang="en-US" dirty="0"/>
          </a:p>
        </p:txBody>
      </p:sp>
      <p:sp>
        <p:nvSpPr>
          <p:cNvPr id="3" name="Footer Placeholder 2"/>
          <p:cNvSpPr>
            <a:spLocks noGrp="1"/>
          </p:cNvSpPr>
          <p:nvPr>
            <p:ph type="ftr" sz="quarter" idx="11"/>
          </p:nvPr>
        </p:nvSpPr>
        <p:spPr/>
        <p:txBody>
          <a:bodyPr/>
          <a:lstStyle>
            <a:lvl1pPr>
              <a:defRPr sz="894"/>
            </a:lvl1pPr>
          </a:lstStyle>
          <a:p>
            <a:endParaRPr lang="en-US" dirty="0"/>
          </a:p>
        </p:txBody>
      </p:sp>
      <p:sp>
        <p:nvSpPr>
          <p:cNvPr id="4" name="Slide Number Placeholder 3"/>
          <p:cNvSpPr>
            <a:spLocks noGrp="1"/>
          </p:cNvSpPr>
          <p:nvPr>
            <p:ph type="sldNum" sz="quarter" idx="12"/>
          </p:nvPr>
        </p:nvSpPr>
        <p:spPr/>
        <p:txBody>
          <a:bodyPr/>
          <a:lstStyle>
            <a:lvl1pPr>
              <a:defRPr sz="894"/>
            </a:lvl1pPr>
          </a:lstStyle>
          <a:p>
            <a:fld id="{81FEFA0A-2F20-4B60-98C6-5FFDA469AA1C}" type="slidenum">
              <a:rPr lang="en-US" smtClean="0"/>
              <a:pPr/>
              <a:t>‹#›</a:t>
            </a:fld>
            <a:endParaRPr lang="en-US" dirty="0"/>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15429" y="1676400"/>
            <a:ext cx="3096431" cy="2438400"/>
          </a:xfrm>
        </p:spPr>
        <p:txBody>
          <a:bodyPr anchor="b">
            <a:normAutofit/>
          </a:bodyPr>
          <a:lstStyle>
            <a:lvl1pPr algn="l">
              <a:defRPr sz="2601" b="0"/>
            </a:lvl1pPr>
          </a:lstStyle>
          <a:p>
            <a:r>
              <a:rPr lang="en-US"/>
              <a:t>Click to edit Master title style</a:t>
            </a:r>
            <a:endParaRPr dirty="0"/>
          </a:p>
        </p:txBody>
      </p:sp>
      <p:sp>
        <p:nvSpPr>
          <p:cNvPr id="3" name="Content Placeholder 2"/>
          <p:cNvSpPr>
            <a:spLocks noGrp="1"/>
          </p:cNvSpPr>
          <p:nvPr>
            <p:ph idx="1"/>
          </p:nvPr>
        </p:nvSpPr>
        <p:spPr>
          <a:xfrm>
            <a:off x="1051497" y="685800"/>
            <a:ext cx="5016219" cy="5486400"/>
          </a:xfrm>
        </p:spPr>
        <p:txBody>
          <a:bodyPr>
            <a:normAutofit/>
          </a:bodyPr>
          <a:lstStyle>
            <a:lvl1pPr>
              <a:defRPr sz="1950"/>
            </a:lvl1pPr>
            <a:lvl2pPr>
              <a:defRPr sz="1625"/>
            </a:lvl2pPr>
            <a:lvl3pPr>
              <a:defRPr sz="1463"/>
            </a:lvl3pPr>
            <a:lvl4pPr>
              <a:defRPr sz="1300"/>
            </a:lvl4pPr>
            <a:lvl5pPr>
              <a:defRPr sz="1300"/>
            </a:lvl5pPr>
            <a:lvl6pPr>
              <a:defRPr sz="1300"/>
            </a:lvl6pPr>
            <a:lvl7pPr>
              <a:defRPr sz="1300"/>
            </a:lvl7pPr>
            <a:lvl8pPr>
              <a:defRPr sz="1300"/>
            </a:lvl8pPr>
            <a:lvl9pPr>
              <a:defRPr sz="13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315429" y="4191000"/>
            <a:ext cx="3096431" cy="1524000"/>
          </a:xfrm>
        </p:spPr>
        <p:txBody>
          <a:bodyPr>
            <a:normAutofit/>
          </a:bodyPr>
          <a:lstStyle>
            <a:lvl1pPr marL="0" indent="0">
              <a:buNone/>
              <a:defRPr sz="1463"/>
            </a:lvl1pPr>
            <a:lvl2pPr marL="371566" indent="0">
              <a:buNone/>
              <a:defRPr sz="975"/>
            </a:lvl2pPr>
            <a:lvl3pPr marL="743133" indent="0">
              <a:buNone/>
              <a:defRPr sz="813"/>
            </a:lvl3pPr>
            <a:lvl4pPr marL="1114699" indent="0">
              <a:buNone/>
              <a:defRPr sz="731"/>
            </a:lvl4pPr>
            <a:lvl5pPr marL="1486266" indent="0">
              <a:buNone/>
              <a:defRPr sz="731"/>
            </a:lvl5pPr>
            <a:lvl6pPr marL="1857832" indent="0">
              <a:buNone/>
              <a:defRPr sz="731"/>
            </a:lvl6pPr>
            <a:lvl7pPr marL="2229399" indent="0">
              <a:buNone/>
              <a:defRPr sz="731"/>
            </a:lvl7pPr>
            <a:lvl8pPr marL="2600965" indent="0">
              <a:buNone/>
              <a:defRPr sz="731"/>
            </a:lvl8pPr>
            <a:lvl9pPr marL="2972532" indent="0">
              <a:buNone/>
              <a:defRPr sz="731"/>
            </a:lvl9pPr>
          </a:lstStyle>
          <a:p>
            <a:pPr lvl="0"/>
            <a:r>
              <a:rPr lang="en-US"/>
              <a:t>Edit Master text styles</a:t>
            </a:r>
          </a:p>
        </p:txBody>
      </p:sp>
      <p:sp>
        <p:nvSpPr>
          <p:cNvPr id="5" name="Date Placeholder 4"/>
          <p:cNvSpPr>
            <a:spLocks noGrp="1"/>
          </p:cNvSpPr>
          <p:nvPr>
            <p:ph type="dt" sz="half" idx="10"/>
          </p:nvPr>
        </p:nvSpPr>
        <p:spPr/>
        <p:txBody>
          <a:bodyPr/>
          <a:lstStyle>
            <a:lvl1pPr>
              <a:defRPr sz="894"/>
            </a:lvl1pPr>
          </a:lstStyle>
          <a:p>
            <a:fld id="{3CD9712D-992A-4AB1-A5C2-575F75921AA2}" type="datetimeFigureOut">
              <a:rPr lang="en-US" smtClean="0"/>
              <a:pPr/>
              <a:t>06/03/2018</a:t>
            </a:fld>
            <a:endParaRPr lang="en-US" dirty="0"/>
          </a:p>
        </p:txBody>
      </p:sp>
      <p:sp>
        <p:nvSpPr>
          <p:cNvPr id="6" name="Footer Placeholder 5"/>
          <p:cNvSpPr>
            <a:spLocks noGrp="1"/>
          </p:cNvSpPr>
          <p:nvPr>
            <p:ph type="ftr" sz="quarter" idx="11"/>
          </p:nvPr>
        </p:nvSpPr>
        <p:spPr/>
        <p:txBody>
          <a:bodyPr/>
          <a:lstStyle>
            <a:lvl1pPr>
              <a:defRPr sz="894"/>
            </a:lvl1pPr>
          </a:lstStyle>
          <a:p>
            <a:endParaRPr lang="en-US" dirty="0"/>
          </a:p>
        </p:txBody>
      </p:sp>
      <p:sp>
        <p:nvSpPr>
          <p:cNvPr id="7" name="Slide Number Placeholder 6"/>
          <p:cNvSpPr>
            <a:spLocks noGrp="1"/>
          </p:cNvSpPr>
          <p:nvPr>
            <p:ph type="sldNum" sz="quarter" idx="12"/>
          </p:nvPr>
        </p:nvSpPr>
        <p:spPr/>
        <p:txBody>
          <a:bodyPr/>
          <a:lstStyle>
            <a:lvl1pPr>
              <a:defRPr sz="894"/>
            </a:lvl1pPr>
          </a:lstStyle>
          <a:p>
            <a:fld id="{81FEFA0A-2F20-4B60-98C6-5FFDA469AA1C}" type="slidenum">
              <a:rPr lang="en-US" smtClean="0"/>
              <a:pPr/>
              <a:t>‹#›</a:t>
            </a:fld>
            <a:endParaRPr lang="en-US" dirty="0"/>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15430" y="1676400"/>
            <a:ext cx="3096431" cy="2438400"/>
          </a:xfrm>
        </p:spPr>
        <p:txBody>
          <a:bodyPr anchor="b">
            <a:noAutofit/>
          </a:bodyPr>
          <a:lstStyle>
            <a:lvl1pPr algn="l">
              <a:defRPr sz="2601"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237282" y="0"/>
            <a:ext cx="4830434" cy="6858000"/>
          </a:xfrm>
        </p:spPr>
        <p:txBody>
          <a:bodyPr tIns="914400">
            <a:normAutofit/>
          </a:bodyPr>
          <a:lstStyle>
            <a:lvl1pPr marL="0" indent="0" algn="ctr">
              <a:buNone/>
              <a:defRPr sz="1950"/>
            </a:lvl1pPr>
            <a:lvl2pPr marL="371566" indent="0">
              <a:buNone/>
              <a:defRPr sz="2276"/>
            </a:lvl2pPr>
            <a:lvl3pPr marL="743133" indent="0">
              <a:buNone/>
              <a:defRPr sz="1950"/>
            </a:lvl3pPr>
            <a:lvl4pPr marL="1114699" indent="0">
              <a:buNone/>
              <a:defRPr sz="1625"/>
            </a:lvl4pPr>
            <a:lvl5pPr marL="1486266" indent="0">
              <a:buNone/>
              <a:defRPr sz="1625"/>
            </a:lvl5pPr>
            <a:lvl6pPr marL="1857832" indent="0">
              <a:buNone/>
              <a:defRPr sz="1625"/>
            </a:lvl6pPr>
            <a:lvl7pPr marL="2229399" indent="0">
              <a:buNone/>
              <a:defRPr sz="1625"/>
            </a:lvl7pPr>
            <a:lvl8pPr marL="2600965" indent="0">
              <a:buNone/>
              <a:defRPr sz="1625"/>
            </a:lvl8pPr>
            <a:lvl9pPr marL="2972532" indent="0">
              <a:buNone/>
              <a:defRPr sz="1625"/>
            </a:lvl9pPr>
          </a:lstStyle>
          <a:p>
            <a:r>
              <a:rPr lang="en-US" dirty="0"/>
              <a:t>Click icon to add picture</a:t>
            </a:r>
            <a:endParaRPr dirty="0"/>
          </a:p>
        </p:txBody>
      </p:sp>
      <p:sp>
        <p:nvSpPr>
          <p:cNvPr id="4" name="Text Placeholder 3"/>
          <p:cNvSpPr>
            <a:spLocks noGrp="1"/>
          </p:cNvSpPr>
          <p:nvPr>
            <p:ph type="body" sz="half" idx="2"/>
          </p:nvPr>
        </p:nvSpPr>
        <p:spPr>
          <a:xfrm>
            <a:off x="6315430" y="4191000"/>
            <a:ext cx="3096431" cy="1524000"/>
          </a:xfrm>
        </p:spPr>
        <p:txBody>
          <a:bodyPr>
            <a:normAutofit/>
          </a:bodyPr>
          <a:lstStyle>
            <a:lvl1pPr marL="0" indent="0">
              <a:buNone/>
              <a:defRPr sz="1463"/>
            </a:lvl1pPr>
            <a:lvl2pPr marL="371566" indent="0">
              <a:buNone/>
              <a:defRPr sz="975"/>
            </a:lvl2pPr>
            <a:lvl3pPr marL="743133" indent="0">
              <a:buNone/>
              <a:defRPr sz="813"/>
            </a:lvl3pPr>
            <a:lvl4pPr marL="1114699" indent="0">
              <a:buNone/>
              <a:defRPr sz="731"/>
            </a:lvl4pPr>
            <a:lvl5pPr marL="1486266" indent="0">
              <a:buNone/>
              <a:defRPr sz="731"/>
            </a:lvl5pPr>
            <a:lvl6pPr marL="1857832" indent="0">
              <a:buNone/>
              <a:defRPr sz="731"/>
            </a:lvl6pPr>
            <a:lvl7pPr marL="2229399" indent="0">
              <a:buNone/>
              <a:defRPr sz="731"/>
            </a:lvl7pPr>
            <a:lvl8pPr marL="2600965" indent="0">
              <a:buNone/>
              <a:defRPr sz="731"/>
            </a:lvl8pPr>
            <a:lvl9pPr marL="2972532" indent="0">
              <a:buNone/>
              <a:defRPr sz="731"/>
            </a:lvl9pPr>
          </a:lstStyle>
          <a:p>
            <a:pPr lvl="0"/>
            <a:r>
              <a:rPr lang="en-US"/>
              <a:t>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300483">
              <a:defRPr/>
            </a:lvl6pPr>
            <a:lvl7pPr marL="1523422">
              <a:defRPr/>
            </a:lvl7pPr>
            <a:lvl8pPr marL="1746362">
              <a:defRPr/>
            </a:lvl8pPr>
            <a:lvl9pPr marL="1969302">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894"/>
            </a:lvl1pPr>
          </a:lstStyle>
          <a:p>
            <a:fld id="{3CD9712D-992A-4AB1-A5C2-575F75921AA2}" type="datetimeFigureOut">
              <a:rPr lang="en-US" smtClean="0"/>
              <a:pPr/>
              <a:t>06/03/2018</a:t>
            </a:fld>
            <a:endParaRPr lang="en-US" dirty="0"/>
          </a:p>
        </p:txBody>
      </p:sp>
      <p:sp>
        <p:nvSpPr>
          <p:cNvPr id="5" name="Footer Placeholder 4"/>
          <p:cNvSpPr>
            <a:spLocks noGrp="1"/>
          </p:cNvSpPr>
          <p:nvPr>
            <p:ph type="ftr" sz="quarter" idx="11"/>
          </p:nvPr>
        </p:nvSpPr>
        <p:spPr/>
        <p:txBody>
          <a:bodyPr/>
          <a:lstStyle>
            <a:lvl1pPr>
              <a:defRPr sz="894"/>
            </a:lvl1pPr>
          </a:lstStyle>
          <a:p>
            <a:endParaRPr lang="en-US" dirty="0"/>
          </a:p>
        </p:txBody>
      </p:sp>
      <p:sp>
        <p:nvSpPr>
          <p:cNvPr id="6" name="Slide Number Placeholder 5"/>
          <p:cNvSpPr>
            <a:spLocks noGrp="1"/>
          </p:cNvSpPr>
          <p:nvPr>
            <p:ph type="sldNum" sz="quarter" idx="12"/>
          </p:nvPr>
        </p:nvSpPr>
        <p:spPr/>
        <p:txBody>
          <a:bodyPr/>
          <a:lstStyle>
            <a:lvl1pPr>
              <a:defRPr sz="894"/>
            </a:lvl1pPr>
          </a:lstStyle>
          <a:p>
            <a:fld id="{81FEFA0A-2F20-4B60-98C6-5FFDA469AA1C}" type="slidenum">
              <a:rPr lang="en-US" smtClean="0"/>
              <a:pPr/>
              <a:t>‹#›</a:t>
            </a:fld>
            <a:endParaRPr lang="en-US" dirty="0"/>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25575" y="381000"/>
            <a:ext cx="1548214"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51498" y="381000"/>
            <a:ext cx="6750220" cy="5791200"/>
          </a:xfrm>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894"/>
            </a:lvl1pPr>
          </a:lstStyle>
          <a:p>
            <a:fld id="{3CD9712D-992A-4AB1-A5C2-575F75921AA2}" type="datetimeFigureOut">
              <a:rPr lang="en-US" smtClean="0"/>
              <a:pPr/>
              <a:t>06/03/2018</a:t>
            </a:fld>
            <a:endParaRPr lang="en-US" dirty="0"/>
          </a:p>
        </p:txBody>
      </p:sp>
      <p:sp>
        <p:nvSpPr>
          <p:cNvPr id="5" name="Footer Placeholder 4"/>
          <p:cNvSpPr>
            <a:spLocks noGrp="1"/>
          </p:cNvSpPr>
          <p:nvPr>
            <p:ph type="ftr" sz="quarter" idx="11"/>
          </p:nvPr>
        </p:nvSpPr>
        <p:spPr/>
        <p:txBody>
          <a:bodyPr/>
          <a:lstStyle>
            <a:lvl1pPr>
              <a:defRPr sz="894"/>
            </a:lvl1pPr>
          </a:lstStyle>
          <a:p>
            <a:endParaRPr lang="en-US" dirty="0"/>
          </a:p>
        </p:txBody>
      </p:sp>
      <p:sp>
        <p:nvSpPr>
          <p:cNvPr id="6" name="Slide Number Placeholder 5"/>
          <p:cNvSpPr>
            <a:spLocks noGrp="1"/>
          </p:cNvSpPr>
          <p:nvPr>
            <p:ph type="sldNum" sz="quarter" idx="12"/>
          </p:nvPr>
        </p:nvSpPr>
        <p:spPr/>
        <p:txBody>
          <a:bodyPr/>
          <a:lstStyle>
            <a:lvl1pPr>
              <a:defRPr sz="894"/>
            </a:lvl1pPr>
          </a:lstStyle>
          <a:p>
            <a:fld id="{81FEFA0A-2F20-4B60-98C6-5FFDA469AA1C}" type="slidenum">
              <a:rPr lang="en-US" smtClean="0"/>
              <a:pPr/>
              <a:t>‹#›</a:t>
            </a:fld>
            <a:endParaRPr lang="en-US" dirty="0"/>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679926" y="0"/>
            <a:ext cx="9226075"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463" dirty="0"/>
          </a:p>
        </p:txBody>
      </p:sp>
      <p:sp>
        <p:nvSpPr>
          <p:cNvPr id="2" name="Title Placeholder 1"/>
          <p:cNvSpPr>
            <a:spLocks noGrp="1"/>
          </p:cNvSpPr>
          <p:nvPr>
            <p:ph type="title"/>
          </p:nvPr>
        </p:nvSpPr>
        <p:spPr>
          <a:xfrm>
            <a:off x="1051497" y="381000"/>
            <a:ext cx="7803007" cy="1143000"/>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051497" y="1676400"/>
            <a:ext cx="7803007" cy="4495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033592" y="6356352"/>
            <a:ext cx="2311400" cy="365125"/>
          </a:xfrm>
          <a:prstGeom prst="rect">
            <a:avLst/>
          </a:prstGeom>
        </p:spPr>
        <p:txBody>
          <a:bodyPr vert="horz" lIns="91440" tIns="45720" rIns="91440" bIns="45720" rtlCol="0" anchor="ctr"/>
          <a:lstStyle>
            <a:lvl1pPr algn="l">
              <a:defRPr sz="894">
                <a:solidFill>
                  <a:schemeClr val="tx1">
                    <a:lumMod val="90000"/>
                    <a:lumOff val="10000"/>
                  </a:schemeClr>
                </a:solidFill>
              </a:defRPr>
            </a:lvl1pPr>
          </a:lstStyle>
          <a:p>
            <a:fld id="{3CD9712D-992A-4AB1-A5C2-575F75921AA2}" type="datetimeFigureOut">
              <a:rPr lang="en-US" smtClean="0"/>
              <a:pPr/>
              <a:t>06/03/2018</a:t>
            </a:fld>
            <a:endParaRPr lang="en-US" dirty="0"/>
          </a:p>
        </p:txBody>
      </p:sp>
      <p:sp>
        <p:nvSpPr>
          <p:cNvPr id="5" name="Footer Placeholder 4"/>
          <p:cNvSpPr>
            <a:spLocks noGrp="1"/>
          </p:cNvSpPr>
          <p:nvPr>
            <p:ph type="ftr" sz="quarter" idx="3"/>
          </p:nvPr>
        </p:nvSpPr>
        <p:spPr>
          <a:xfrm>
            <a:off x="3384550" y="6356352"/>
            <a:ext cx="3136900" cy="365125"/>
          </a:xfrm>
          <a:prstGeom prst="rect">
            <a:avLst/>
          </a:prstGeom>
        </p:spPr>
        <p:txBody>
          <a:bodyPr vert="horz" lIns="91440" tIns="45720" rIns="91440" bIns="45720" rtlCol="0" anchor="ctr"/>
          <a:lstStyle>
            <a:lvl1pPr algn="ctr">
              <a:defRPr sz="894">
                <a:solidFill>
                  <a:schemeClr val="tx1">
                    <a:lumMod val="90000"/>
                    <a:lumOff val="10000"/>
                  </a:schemeClr>
                </a:solidFill>
              </a:defRPr>
            </a:lvl1pPr>
          </a:lstStyle>
          <a:p>
            <a:endParaRPr lang="en-US" dirty="0"/>
          </a:p>
        </p:txBody>
      </p:sp>
      <p:sp>
        <p:nvSpPr>
          <p:cNvPr id="6" name="Slide Number Placeholder 5"/>
          <p:cNvSpPr>
            <a:spLocks noGrp="1"/>
          </p:cNvSpPr>
          <p:nvPr>
            <p:ph type="sldNum" sz="quarter" idx="4"/>
          </p:nvPr>
        </p:nvSpPr>
        <p:spPr>
          <a:xfrm>
            <a:off x="6543325" y="6356352"/>
            <a:ext cx="2311400" cy="365125"/>
          </a:xfrm>
          <a:prstGeom prst="rect">
            <a:avLst/>
          </a:prstGeom>
        </p:spPr>
        <p:txBody>
          <a:bodyPr vert="horz" lIns="91440" tIns="45720" rIns="91440" bIns="45720" rtlCol="0" anchor="ctr"/>
          <a:lstStyle>
            <a:lvl1pPr algn="r">
              <a:defRPr sz="894">
                <a:solidFill>
                  <a:schemeClr val="tx1">
                    <a:lumMod val="90000"/>
                    <a:lumOff val="10000"/>
                  </a:schemeClr>
                </a:solidFill>
              </a:defRPr>
            </a:lvl1pPr>
          </a:lstStyle>
          <a:p>
            <a:fld id="{81FEFA0A-2F20-4B60-98C6-5FFDA469AA1C}" type="slidenum">
              <a:rPr lang="en-US" smtClean="0"/>
              <a:pPr/>
              <a:t>‹#›</a:t>
            </a:fld>
            <a:endParaRPr lang="en-US" dirty="0"/>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743133" rtl="0" eaLnBrk="1" latinLnBrk="0" hangingPunct="1">
        <a:lnSpc>
          <a:spcPct val="90000"/>
        </a:lnSpc>
        <a:spcBef>
          <a:spcPct val="0"/>
        </a:spcBef>
        <a:buNone/>
        <a:defRPr sz="2926" kern="1200">
          <a:solidFill>
            <a:schemeClr val="tx1"/>
          </a:solidFill>
          <a:latin typeface="+mj-lt"/>
          <a:ea typeface="+mj-ea"/>
          <a:cs typeface="+mj-cs"/>
        </a:defRPr>
      </a:lvl1pPr>
    </p:titleStyle>
    <p:bodyStyle>
      <a:lvl1pPr marL="181913" indent="-185783" algn="l" defTabSz="743133" rtl="0" eaLnBrk="1" latinLnBrk="0" hangingPunct="1">
        <a:lnSpc>
          <a:spcPct val="90000"/>
        </a:lnSpc>
        <a:spcBef>
          <a:spcPts val="1300"/>
        </a:spcBef>
        <a:buFont typeface="Arial" pitchFamily="34" charset="0"/>
        <a:buChar char="•"/>
        <a:defRPr sz="1950" kern="1200">
          <a:solidFill>
            <a:schemeClr val="tx1"/>
          </a:solidFill>
          <a:latin typeface="+mn-lt"/>
          <a:ea typeface="+mn-ea"/>
          <a:cs typeface="+mn-cs"/>
        </a:defRPr>
      </a:lvl1pPr>
      <a:lvl2pPr marL="408723" indent="-185783" algn="l" defTabSz="743133" rtl="0" eaLnBrk="1" latinLnBrk="0" hangingPunct="1">
        <a:lnSpc>
          <a:spcPct val="90000"/>
        </a:lnSpc>
        <a:spcBef>
          <a:spcPts val="488"/>
        </a:spcBef>
        <a:buFont typeface="Euphemia" pitchFamily="34" charset="0"/>
        <a:buChar char="–"/>
        <a:defRPr sz="1625" kern="1200">
          <a:solidFill>
            <a:schemeClr val="tx1"/>
          </a:solidFill>
          <a:latin typeface="+mn-lt"/>
          <a:ea typeface="+mn-ea"/>
          <a:cs typeface="+mn-cs"/>
        </a:defRPr>
      </a:lvl2pPr>
      <a:lvl3pPr marL="631663" indent="-185783" algn="l" defTabSz="743133" rtl="0" eaLnBrk="1" latinLnBrk="0" hangingPunct="1">
        <a:lnSpc>
          <a:spcPct val="90000"/>
        </a:lnSpc>
        <a:spcBef>
          <a:spcPts val="488"/>
        </a:spcBef>
        <a:buFont typeface="Euphemia" pitchFamily="34" charset="0"/>
        <a:buChar char="–"/>
        <a:defRPr sz="1463" kern="1200">
          <a:solidFill>
            <a:schemeClr val="tx1"/>
          </a:solidFill>
          <a:latin typeface="+mn-lt"/>
          <a:ea typeface="+mn-ea"/>
          <a:cs typeface="+mn-cs"/>
        </a:defRPr>
      </a:lvl3pPr>
      <a:lvl4pPr marL="854603" indent="-185783" algn="l" defTabSz="743133" rtl="0" eaLnBrk="1" latinLnBrk="0" hangingPunct="1">
        <a:lnSpc>
          <a:spcPct val="90000"/>
        </a:lnSpc>
        <a:spcBef>
          <a:spcPts val="488"/>
        </a:spcBef>
        <a:buFont typeface="Euphemia" pitchFamily="34" charset="0"/>
        <a:buChar char="–"/>
        <a:defRPr sz="1300" kern="1200">
          <a:solidFill>
            <a:schemeClr val="tx1"/>
          </a:solidFill>
          <a:latin typeface="+mn-lt"/>
          <a:ea typeface="+mn-ea"/>
          <a:cs typeface="+mn-cs"/>
        </a:defRPr>
      </a:lvl4pPr>
      <a:lvl5pPr marL="1077543" indent="-185783" algn="l" defTabSz="743133" rtl="0" eaLnBrk="1" latinLnBrk="0" hangingPunct="1">
        <a:lnSpc>
          <a:spcPct val="90000"/>
        </a:lnSpc>
        <a:spcBef>
          <a:spcPts val="488"/>
        </a:spcBef>
        <a:buFont typeface="Euphemia" pitchFamily="34" charset="0"/>
        <a:buChar char="–"/>
        <a:defRPr sz="1300" kern="1200">
          <a:solidFill>
            <a:schemeClr val="tx1"/>
          </a:solidFill>
          <a:latin typeface="+mn-lt"/>
          <a:ea typeface="+mn-ea"/>
          <a:cs typeface="+mn-cs"/>
        </a:defRPr>
      </a:lvl5pPr>
      <a:lvl6pPr marL="1300483" indent="-185783" algn="l" defTabSz="743133" rtl="0" eaLnBrk="1" latinLnBrk="0" hangingPunct="1">
        <a:spcBef>
          <a:spcPts val="488"/>
        </a:spcBef>
        <a:buFont typeface="Euphemia" pitchFamily="34" charset="0"/>
        <a:buChar char="–"/>
        <a:defRPr sz="1300" kern="1200">
          <a:solidFill>
            <a:schemeClr val="tx1"/>
          </a:solidFill>
          <a:latin typeface="+mn-lt"/>
          <a:ea typeface="+mn-ea"/>
          <a:cs typeface="+mn-cs"/>
        </a:defRPr>
      </a:lvl6pPr>
      <a:lvl7pPr marL="1523422" indent="-185783" algn="l" defTabSz="743133" rtl="0" eaLnBrk="1" latinLnBrk="0" hangingPunct="1">
        <a:spcBef>
          <a:spcPts val="488"/>
        </a:spcBef>
        <a:buFont typeface="Euphemia" pitchFamily="34" charset="0"/>
        <a:buChar char="–"/>
        <a:defRPr sz="1300" kern="1200">
          <a:solidFill>
            <a:schemeClr val="tx1"/>
          </a:solidFill>
          <a:latin typeface="+mn-lt"/>
          <a:ea typeface="+mn-ea"/>
          <a:cs typeface="+mn-cs"/>
        </a:defRPr>
      </a:lvl7pPr>
      <a:lvl8pPr marL="1746362" indent="-185783" algn="l" defTabSz="743133" rtl="0" eaLnBrk="1" latinLnBrk="0" hangingPunct="1">
        <a:spcBef>
          <a:spcPts val="488"/>
        </a:spcBef>
        <a:buFont typeface="Euphemia" pitchFamily="34" charset="0"/>
        <a:buChar char="–"/>
        <a:defRPr sz="1300" kern="1200">
          <a:solidFill>
            <a:schemeClr val="tx1"/>
          </a:solidFill>
          <a:latin typeface="+mn-lt"/>
          <a:ea typeface="+mn-ea"/>
          <a:cs typeface="+mn-cs"/>
        </a:defRPr>
      </a:lvl8pPr>
      <a:lvl9pPr marL="1969302" indent="-185783" algn="l" defTabSz="743133" rtl="0" eaLnBrk="1" latinLnBrk="0" hangingPunct="1">
        <a:spcBef>
          <a:spcPts val="488"/>
        </a:spcBef>
        <a:buFont typeface="Euphemia" pitchFamily="34" charset="0"/>
        <a:buChar char="–"/>
        <a:defRPr sz="1300" kern="1200">
          <a:solidFill>
            <a:schemeClr val="tx1"/>
          </a:solidFill>
          <a:latin typeface="+mn-lt"/>
          <a:ea typeface="+mn-ea"/>
          <a:cs typeface="+mn-cs"/>
        </a:defRPr>
      </a:lvl9pPr>
    </p:bodyStyle>
    <p:otherStyle>
      <a:defPPr>
        <a:defRPr/>
      </a:defPPr>
      <a:lvl1pPr marL="0" algn="l" defTabSz="743133" rtl="0" eaLnBrk="1" latinLnBrk="0" hangingPunct="1">
        <a:defRPr sz="1463" kern="1200">
          <a:solidFill>
            <a:schemeClr val="tx1"/>
          </a:solidFill>
          <a:latin typeface="+mn-lt"/>
          <a:ea typeface="+mn-ea"/>
          <a:cs typeface="+mn-cs"/>
        </a:defRPr>
      </a:lvl1pPr>
      <a:lvl2pPr marL="371566" algn="l" defTabSz="743133" rtl="0" eaLnBrk="1" latinLnBrk="0" hangingPunct="1">
        <a:defRPr sz="1463" kern="1200">
          <a:solidFill>
            <a:schemeClr val="tx1"/>
          </a:solidFill>
          <a:latin typeface="+mn-lt"/>
          <a:ea typeface="+mn-ea"/>
          <a:cs typeface="+mn-cs"/>
        </a:defRPr>
      </a:lvl2pPr>
      <a:lvl3pPr marL="743133" algn="l" defTabSz="743133" rtl="0" eaLnBrk="1" latinLnBrk="0" hangingPunct="1">
        <a:defRPr sz="1463" kern="1200">
          <a:solidFill>
            <a:schemeClr val="tx1"/>
          </a:solidFill>
          <a:latin typeface="+mn-lt"/>
          <a:ea typeface="+mn-ea"/>
          <a:cs typeface="+mn-cs"/>
        </a:defRPr>
      </a:lvl3pPr>
      <a:lvl4pPr marL="1114699" algn="l" defTabSz="743133" rtl="0" eaLnBrk="1" latinLnBrk="0" hangingPunct="1">
        <a:defRPr sz="1463" kern="1200">
          <a:solidFill>
            <a:schemeClr val="tx1"/>
          </a:solidFill>
          <a:latin typeface="+mn-lt"/>
          <a:ea typeface="+mn-ea"/>
          <a:cs typeface="+mn-cs"/>
        </a:defRPr>
      </a:lvl4pPr>
      <a:lvl5pPr marL="1486266" algn="l" defTabSz="743133" rtl="0" eaLnBrk="1" latinLnBrk="0" hangingPunct="1">
        <a:defRPr sz="1463" kern="1200">
          <a:solidFill>
            <a:schemeClr val="tx1"/>
          </a:solidFill>
          <a:latin typeface="+mn-lt"/>
          <a:ea typeface="+mn-ea"/>
          <a:cs typeface="+mn-cs"/>
        </a:defRPr>
      </a:lvl5pPr>
      <a:lvl6pPr marL="1857832" algn="l" defTabSz="743133" rtl="0" eaLnBrk="1" latinLnBrk="0" hangingPunct="1">
        <a:defRPr sz="1463" kern="1200">
          <a:solidFill>
            <a:schemeClr val="tx1"/>
          </a:solidFill>
          <a:latin typeface="+mn-lt"/>
          <a:ea typeface="+mn-ea"/>
          <a:cs typeface="+mn-cs"/>
        </a:defRPr>
      </a:lvl6pPr>
      <a:lvl7pPr marL="2229399" algn="l" defTabSz="743133" rtl="0" eaLnBrk="1" latinLnBrk="0" hangingPunct="1">
        <a:defRPr sz="1463" kern="1200">
          <a:solidFill>
            <a:schemeClr val="tx1"/>
          </a:solidFill>
          <a:latin typeface="+mn-lt"/>
          <a:ea typeface="+mn-ea"/>
          <a:cs typeface="+mn-cs"/>
        </a:defRPr>
      </a:lvl7pPr>
      <a:lvl8pPr marL="2600965" algn="l" defTabSz="743133" rtl="0" eaLnBrk="1" latinLnBrk="0" hangingPunct="1">
        <a:defRPr sz="1463" kern="1200">
          <a:solidFill>
            <a:schemeClr val="tx1"/>
          </a:solidFill>
          <a:latin typeface="+mn-lt"/>
          <a:ea typeface="+mn-ea"/>
          <a:cs typeface="+mn-cs"/>
        </a:defRPr>
      </a:lvl8pPr>
      <a:lvl9pPr marL="2972532" algn="l" defTabSz="743133"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14.xml"/><Relationship Id="rId18" Type="http://schemas.openxmlformats.org/officeDocument/2006/relationships/hyperlink" Target="https://www.arduino.cc/" TargetMode="External"/><Relationship Id="rId26" Type="http://schemas.openxmlformats.org/officeDocument/2006/relationships/image" Target="../media/image11.png"/><Relationship Id="rId3" Type="http://schemas.openxmlformats.org/officeDocument/2006/relationships/slide" Target="slide4.xml"/><Relationship Id="rId21" Type="http://schemas.openxmlformats.org/officeDocument/2006/relationships/image" Target="../media/image7.png"/><Relationship Id="rId7" Type="http://schemas.openxmlformats.org/officeDocument/2006/relationships/slide" Target="slide8.xml"/><Relationship Id="rId12" Type="http://schemas.openxmlformats.org/officeDocument/2006/relationships/slide" Target="slide13.xml"/><Relationship Id="rId17" Type="http://schemas.openxmlformats.org/officeDocument/2006/relationships/slide" Target="slide24.xml"/><Relationship Id="rId25" Type="http://schemas.openxmlformats.org/officeDocument/2006/relationships/image" Target="../media/image10.png"/><Relationship Id="rId2" Type="http://schemas.openxmlformats.org/officeDocument/2006/relationships/slide" Target="slide3.xml"/><Relationship Id="rId16" Type="http://schemas.openxmlformats.org/officeDocument/2006/relationships/slide" Target="slide23.xml"/><Relationship Id="rId20" Type="http://schemas.openxmlformats.org/officeDocument/2006/relationships/hyperlink" Target="https://www.raspberrypi.org/" TargetMode="Externa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slide" Target="slide12.xml"/><Relationship Id="rId24" Type="http://schemas.openxmlformats.org/officeDocument/2006/relationships/image" Target="../media/image9.png"/><Relationship Id="rId5" Type="http://schemas.openxmlformats.org/officeDocument/2006/relationships/slide" Target="slide6.xml"/><Relationship Id="rId15" Type="http://schemas.openxmlformats.org/officeDocument/2006/relationships/slide" Target="slide19.xml"/><Relationship Id="rId23" Type="http://schemas.openxmlformats.org/officeDocument/2006/relationships/image" Target="../media/image8.png"/><Relationship Id="rId28" Type="http://schemas.openxmlformats.org/officeDocument/2006/relationships/image" Target="../media/image13.png"/><Relationship Id="rId10" Type="http://schemas.openxmlformats.org/officeDocument/2006/relationships/slide" Target="slide11.xml"/><Relationship Id="rId19" Type="http://schemas.openxmlformats.org/officeDocument/2006/relationships/image" Target="../media/image6.png"/><Relationship Id="rId4" Type="http://schemas.openxmlformats.org/officeDocument/2006/relationships/slide" Target="slide5.xml"/><Relationship Id="rId9" Type="http://schemas.openxmlformats.org/officeDocument/2006/relationships/slide" Target="slide10.xml"/><Relationship Id="rId14" Type="http://schemas.openxmlformats.org/officeDocument/2006/relationships/slide" Target="slide18.xml"/><Relationship Id="rId22" Type="http://schemas.openxmlformats.org/officeDocument/2006/relationships/hyperlink" Target="https://www.particle.io/" TargetMode="External"/><Relationship Id="rId27"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hyperlink" Target="https://pt.wikipedia.org/wiki/Internet_das_coisas" TargetMode="External"/><Relationship Id="rId2" Type="http://schemas.openxmlformats.org/officeDocument/2006/relationships/hyperlink" Target="https://www.gartner.com/it-glossary/internet-of-things/" TargetMode="Externa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slide" Target="slide2.xml"/><Relationship Id="rId4" Type="http://schemas.openxmlformats.org/officeDocument/2006/relationships/hyperlink" Target="https://www.digitaltrends.com/home/heck-internet-things-dont-yet/" TargetMode="Externa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6.png"/><Relationship Id="rId11" Type="http://schemas.microsoft.com/office/2007/relationships/hdphoto" Target="../media/hdphoto4.wdp"/><Relationship Id="rId5" Type="http://schemas.openxmlformats.org/officeDocument/2006/relationships/image" Target="../media/image9.png"/><Relationship Id="rId10" Type="http://schemas.openxmlformats.org/officeDocument/2006/relationships/image" Target="../media/image18.png"/><Relationship Id="rId4" Type="http://schemas.openxmlformats.org/officeDocument/2006/relationships/slide" Target="slide2.xml"/><Relationship Id="rId9" Type="http://schemas.microsoft.com/office/2007/relationships/hdphoto" Target="../media/hdphoto3.wdp"/></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9.png"/><Relationship Id="rId7" Type="http://schemas.microsoft.com/office/2007/relationships/hdphoto" Target="../media/hdphoto6.wdp"/><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20.png"/><Relationship Id="rId11" Type="http://schemas.microsoft.com/office/2007/relationships/hdphoto" Target="../media/hdphoto8.wdp"/><Relationship Id="rId5" Type="http://schemas.microsoft.com/office/2007/relationships/hdphoto" Target="../media/hdphoto5.wdp"/><Relationship Id="rId10" Type="http://schemas.openxmlformats.org/officeDocument/2006/relationships/image" Target="../media/image22.png"/><Relationship Id="rId4" Type="http://schemas.openxmlformats.org/officeDocument/2006/relationships/image" Target="../media/image19.png"/><Relationship Id="rId9" Type="http://schemas.microsoft.com/office/2007/relationships/hdphoto" Target="../media/hdphoto7.wdp"/></Relationships>
</file>

<file path=ppt/slides/_rels/slide7.xml.rels><?xml version="1.0" encoding="UTF-8" standalone="yes"?>
<Relationships xmlns="http://schemas.openxmlformats.org/package/2006/relationships"><Relationship Id="rId8" Type="http://schemas.microsoft.com/office/2007/relationships/hdphoto" Target="../media/hdphoto10.wdp"/><Relationship Id="rId3" Type="http://schemas.microsoft.com/office/2007/relationships/hdphoto" Target="../media/hdphoto9.wdp"/><Relationship Id="rId7"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9.png"/><Relationship Id="rId10" Type="http://schemas.microsoft.com/office/2007/relationships/hdphoto" Target="../media/hdphoto11.wdp"/><Relationship Id="rId4" Type="http://schemas.openxmlformats.org/officeDocument/2006/relationships/slide" Target="slide2.xml"/><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9.png"/><Relationship Id="rId7" Type="http://schemas.microsoft.com/office/2007/relationships/hdphoto" Target="../media/hdphoto13.wdp"/><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28.png"/><Relationship Id="rId5" Type="http://schemas.microsoft.com/office/2007/relationships/hdphoto" Target="../media/hdphoto12.wdp"/><Relationship Id="rId10" Type="http://schemas.openxmlformats.org/officeDocument/2006/relationships/image" Target="../media/image31.png"/><Relationship Id="rId4" Type="http://schemas.openxmlformats.org/officeDocument/2006/relationships/image" Target="../media/image27.png"/><Relationship Id="rId9"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microsoft.com/office/2007/relationships/hdphoto" Target="../media/hdphoto15.wdp"/><Relationship Id="rId13" Type="http://schemas.openxmlformats.org/officeDocument/2006/relationships/image" Target="../media/image37.png"/><Relationship Id="rId18" Type="http://schemas.openxmlformats.org/officeDocument/2006/relationships/image" Target="../media/image41.png"/><Relationship Id="rId26" Type="http://schemas.openxmlformats.org/officeDocument/2006/relationships/image" Target="../media/image45.png"/><Relationship Id="rId3" Type="http://schemas.openxmlformats.org/officeDocument/2006/relationships/image" Target="../media/image9.png"/><Relationship Id="rId21" Type="http://schemas.microsoft.com/office/2007/relationships/hdphoto" Target="../media/hdphoto20.wdp"/><Relationship Id="rId7" Type="http://schemas.openxmlformats.org/officeDocument/2006/relationships/image" Target="../media/image34.png"/><Relationship Id="rId12" Type="http://schemas.microsoft.com/office/2007/relationships/hdphoto" Target="../media/hdphoto17.wdp"/><Relationship Id="rId17" Type="http://schemas.openxmlformats.org/officeDocument/2006/relationships/image" Target="../media/image40.png"/><Relationship Id="rId25" Type="http://schemas.microsoft.com/office/2007/relationships/hdphoto" Target="../media/hdphoto22.wdp"/><Relationship Id="rId2" Type="http://schemas.openxmlformats.org/officeDocument/2006/relationships/slide" Target="slide2.xml"/><Relationship Id="rId16" Type="http://schemas.openxmlformats.org/officeDocument/2006/relationships/image" Target="../media/image39.jpeg"/><Relationship Id="rId20" Type="http://schemas.openxmlformats.org/officeDocument/2006/relationships/image" Target="../media/image42.png"/><Relationship Id="rId29" Type="http://schemas.microsoft.com/office/2007/relationships/hdphoto" Target="../media/hdphoto24.wdp"/><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6.png"/><Relationship Id="rId24" Type="http://schemas.openxmlformats.org/officeDocument/2006/relationships/image" Target="../media/image44.png"/><Relationship Id="rId5" Type="http://schemas.microsoft.com/office/2007/relationships/hdphoto" Target="../media/hdphoto14.wdp"/><Relationship Id="rId15" Type="http://schemas.openxmlformats.org/officeDocument/2006/relationships/image" Target="../media/image38.png"/><Relationship Id="rId23" Type="http://schemas.microsoft.com/office/2007/relationships/hdphoto" Target="../media/hdphoto21.wdp"/><Relationship Id="rId28" Type="http://schemas.openxmlformats.org/officeDocument/2006/relationships/image" Target="../media/image46.png"/><Relationship Id="rId10" Type="http://schemas.microsoft.com/office/2007/relationships/hdphoto" Target="../media/hdphoto16.wdp"/><Relationship Id="rId19" Type="http://schemas.microsoft.com/office/2007/relationships/hdphoto" Target="../media/hdphoto19.wdp"/><Relationship Id="rId4" Type="http://schemas.openxmlformats.org/officeDocument/2006/relationships/image" Target="../media/image32.png"/><Relationship Id="rId9" Type="http://schemas.openxmlformats.org/officeDocument/2006/relationships/image" Target="../media/image35.png"/><Relationship Id="rId14" Type="http://schemas.microsoft.com/office/2007/relationships/hdphoto" Target="../media/hdphoto18.wdp"/><Relationship Id="rId22" Type="http://schemas.openxmlformats.org/officeDocument/2006/relationships/image" Target="../media/image43.png"/><Relationship Id="rId27" Type="http://schemas.microsoft.com/office/2007/relationships/hdphoto" Target="../media/hdphoto23.wdp"/></Relationships>
</file>

<file path=ppt/slides/_rels/slide10.xml.rels><?xml version="1.0" encoding="UTF-8" standalone="yes"?>
<Relationships xmlns="http://schemas.openxmlformats.org/package/2006/relationships"><Relationship Id="rId13" Type="http://schemas.microsoft.com/office/2007/relationships/hdphoto" Target="../media/hdphoto26.wdp"/><Relationship Id="rId18" Type="http://schemas.openxmlformats.org/officeDocument/2006/relationships/image" Target="../media/image51.png"/><Relationship Id="rId26" Type="http://schemas.openxmlformats.org/officeDocument/2006/relationships/image" Target="../media/image55.png"/><Relationship Id="rId39" Type="http://schemas.microsoft.com/office/2007/relationships/hdphoto" Target="../media/hdphoto24.wdp"/><Relationship Id="rId21" Type="http://schemas.microsoft.com/office/2007/relationships/hdphoto" Target="../media/hdphoto30.wdp"/><Relationship Id="rId34" Type="http://schemas.openxmlformats.org/officeDocument/2006/relationships/image" Target="../media/image59.png"/><Relationship Id="rId7" Type="http://schemas.microsoft.com/office/2007/relationships/hdphoto" Target="../media/hdphoto22.wdp"/><Relationship Id="rId12" Type="http://schemas.openxmlformats.org/officeDocument/2006/relationships/image" Target="../media/image48.png"/><Relationship Id="rId17" Type="http://schemas.microsoft.com/office/2007/relationships/hdphoto" Target="../media/hdphoto28.wdp"/><Relationship Id="rId25" Type="http://schemas.microsoft.com/office/2007/relationships/hdphoto" Target="../media/hdphoto32.wdp"/><Relationship Id="rId33" Type="http://schemas.microsoft.com/office/2007/relationships/hdphoto" Target="../media/hdphoto36.wdp"/><Relationship Id="rId38" Type="http://schemas.openxmlformats.org/officeDocument/2006/relationships/image" Target="../media/image46.png"/><Relationship Id="rId2" Type="http://schemas.openxmlformats.org/officeDocument/2006/relationships/slide" Target="slide2.xml"/><Relationship Id="rId16" Type="http://schemas.openxmlformats.org/officeDocument/2006/relationships/image" Target="../media/image50.png"/><Relationship Id="rId20" Type="http://schemas.openxmlformats.org/officeDocument/2006/relationships/image" Target="../media/image52.png"/><Relationship Id="rId29" Type="http://schemas.microsoft.com/office/2007/relationships/hdphoto" Target="../media/hdphoto34.wdp"/><Relationship Id="rId1" Type="http://schemas.openxmlformats.org/officeDocument/2006/relationships/slideLayout" Target="../slideLayouts/slideLayout2.xml"/><Relationship Id="rId6" Type="http://schemas.openxmlformats.org/officeDocument/2006/relationships/image" Target="../media/image44.png"/><Relationship Id="rId11" Type="http://schemas.microsoft.com/office/2007/relationships/hdphoto" Target="../media/hdphoto25.wdp"/><Relationship Id="rId24" Type="http://schemas.openxmlformats.org/officeDocument/2006/relationships/image" Target="../media/image54.png"/><Relationship Id="rId32" Type="http://schemas.openxmlformats.org/officeDocument/2006/relationships/image" Target="../media/image58.png"/><Relationship Id="rId37" Type="http://schemas.microsoft.com/office/2007/relationships/hdphoto" Target="../media/hdphoto38.wdp"/><Relationship Id="rId5" Type="http://schemas.microsoft.com/office/2007/relationships/hdphoto" Target="../media/hdphoto21.wdp"/><Relationship Id="rId15" Type="http://schemas.microsoft.com/office/2007/relationships/hdphoto" Target="../media/hdphoto27.wdp"/><Relationship Id="rId23" Type="http://schemas.microsoft.com/office/2007/relationships/hdphoto" Target="../media/hdphoto31.wdp"/><Relationship Id="rId28" Type="http://schemas.openxmlformats.org/officeDocument/2006/relationships/image" Target="../media/image56.png"/><Relationship Id="rId36" Type="http://schemas.openxmlformats.org/officeDocument/2006/relationships/image" Target="../media/image60.png"/><Relationship Id="rId10" Type="http://schemas.openxmlformats.org/officeDocument/2006/relationships/image" Target="../media/image47.png"/><Relationship Id="rId19" Type="http://schemas.microsoft.com/office/2007/relationships/hdphoto" Target="../media/hdphoto29.wdp"/><Relationship Id="rId31" Type="http://schemas.microsoft.com/office/2007/relationships/hdphoto" Target="../media/hdphoto35.wdp"/><Relationship Id="rId4" Type="http://schemas.openxmlformats.org/officeDocument/2006/relationships/image" Target="../media/image43.png"/><Relationship Id="rId9" Type="http://schemas.microsoft.com/office/2007/relationships/hdphoto" Target="../media/hdphoto23.wdp"/><Relationship Id="rId14" Type="http://schemas.openxmlformats.org/officeDocument/2006/relationships/image" Target="../media/image49.png"/><Relationship Id="rId22" Type="http://schemas.openxmlformats.org/officeDocument/2006/relationships/image" Target="../media/image53.png"/><Relationship Id="rId27" Type="http://schemas.microsoft.com/office/2007/relationships/hdphoto" Target="../media/hdphoto33.wdp"/><Relationship Id="rId30" Type="http://schemas.openxmlformats.org/officeDocument/2006/relationships/image" Target="../media/image57.png"/><Relationship Id="rId35" Type="http://schemas.microsoft.com/office/2007/relationships/hdphoto" Target="../media/hdphoto37.wdp"/><Relationship Id="rId8" Type="http://schemas.openxmlformats.org/officeDocument/2006/relationships/image" Target="../media/image45.png"/><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45.png"/><Relationship Id="rId13" Type="http://schemas.microsoft.com/office/2007/relationships/hdphoto" Target="../media/hdphoto39.wdp"/><Relationship Id="rId18" Type="http://schemas.openxmlformats.org/officeDocument/2006/relationships/image" Target="../media/image64.png"/><Relationship Id="rId26" Type="http://schemas.microsoft.com/office/2007/relationships/hdphoto" Target="../media/hdphoto45.wdp"/><Relationship Id="rId3" Type="http://schemas.openxmlformats.org/officeDocument/2006/relationships/image" Target="../media/image9.png"/><Relationship Id="rId21" Type="http://schemas.microsoft.com/office/2007/relationships/hdphoto" Target="../media/hdphoto43.wdp"/><Relationship Id="rId7" Type="http://schemas.microsoft.com/office/2007/relationships/hdphoto" Target="../media/hdphoto22.wdp"/><Relationship Id="rId12" Type="http://schemas.openxmlformats.org/officeDocument/2006/relationships/image" Target="../media/image61.png"/><Relationship Id="rId17" Type="http://schemas.microsoft.com/office/2007/relationships/hdphoto" Target="../media/hdphoto41.wdp"/><Relationship Id="rId25" Type="http://schemas.openxmlformats.org/officeDocument/2006/relationships/image" Target="../media/image68.png"/><Relationship Id="rId2" Type="http://schemas.openxmlformats.org/officeDocument/2006/relationships/slide" Target="slide2.xml"/><Relationship Id="rId16" Type="http://schemas.openxmlformats.org/officeDocument/2006/relationships/image" Target="../media/image63.png"/><Relationship Id="rId20"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44.png"/><Relationship Id="rId11" Type="http://schemas.microsoft.com/office/2007/relationships/hdphoto" Target="../media/hdphoto24.wdp"/><Relationship Id="rId24" Type="http://schemas.openxmlformats.org/officeDocument/2006/relationships/image" Target="../media/image67.jpeg"/><Relationship Id="rId5" Type="http://schemas.microsoft.com/office/2007/relationships/hdphoto" Target="../media/hdphoto21.wdp"/><Relationship Id="rId15" Type="http://schemas.microsoft.com/office/2007/relationships/hdphoto" Target="../media/hdphoto40.wdp"/><Relationship Id="rId23" Type="http://schemas.microsoft.com/office/2007/relationships/hdphoto" Target="../media/hdphoto44.wdp"/><Relationship Id="rId10" Type="http://schemas.openxmlformats.org/officeDocument/2006/relationships/image" Target="../media/image46.png"/><Relationship Id="rId19" Type="http://schemas.microsoft.com/office/2007/relationships/hdphoto" Target="../media/hdphoto42.wdp"/><Relationship Id="rId4" Type="http://schemas.openxmlformats.org/officeDocument/2006/relationships/image" Target="../media/image43.png"/><Relationship Id="rId9" Type="http://schemas.microsoft.com/office/2007/relationships/hdphoto" Target="../media/hdphoto23.wdp"/><Relationship Id="rId14" Type="http://schemas.openxmlformats.org/officeDocument/2006/relationships/image" Target="../media/image62.png"/><Relationship Id="rId22" Type="http://schemas.openxmlformats.org/officeDocument/2006/relationships/image" Target="../media/image66.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9.png"/><Relationship Id="rId7" Type="http://schemas.microsoft.com/office/2007/relationships/hdphoto" Target="../media/hdphoto47.wdp"/><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70.png"/><Relationship Id="rId5" Type="http://schemas.microsoft.com/office/2007/relationships/hdphoto" Target="../media/hdphoto46.wdp"/><Relationship Id="rId4" Type="http://schemas.openxmlformats.org/officeDocument/2006/relationships/image" Target="../media/image69.png"/></Relationships>
</file>

<file path=ppt/slides/_rels/slide14.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9.png"/><Relationship Id="rId7" Type="http://schemas.microsoft.com/office/2007/relationships/hdphoto" Target="../media/hdphoto49.wdp"/><Relationship Id="rId12" Type="http://schemas.openxmlformats.org/officeDocument/2006/relationships/image" Target="../media/image77.pn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73.png"/><Relationship Id="rId11" Type="http://schemas.microsoft.com/office/2007/relationships/hdphoto" Target="../media/hdphoto50.wdp"/><Relationship Id="rId5" Type="http://schemas.microsoft.com/office/2007/relationships/hdphoto" Target="../media/hdphoto48.wdp"/><Relationship Id="rId10" Type="http://schemas.openxmlformats.org/officeDocument/2006/relationships/image" Target="../media/image76.png"/><Relationship Id="rId4" Type="http://schemas.openxmlformats.org/officeDocument/2006/relationships/image" Target="../media/image72.png"/><Relationship Id="rId9" Type="http://schemas.openxmlformats.org/officeDocument/2006/relationships/image" Target="../media/image75.png"/></Relationships>
</file>

<file path=ppt/slides/_rels/slide15.xml.rels><?xml version="1.0" encoding="UTF-8" standalone="yes"?>
<Relationships xmlns="http://schemas.openxmlformats.org/package/2006/relationships"><Relationship Id="rId8" Type="http://schemas.microsoft.com/office/2007/relationships/hdphoto" Target="../media/hdphoto27.wdp"/><Relationship Id="rId3" Type="http://schemas.openxmlformats.org/officeDocument/2006/relationships/image" Target="../media/image9.png"/><Relationship Id="rId7" Type="http://schemas.openxmlformats.org/officeDocument/2006/relationships/image" Target="../media/image49.png"/><Relationship Id="rId12" Type="http://schemas.openxmlformats.org/officeDocument/2006/relationships/image" Target="../media/image81.jpe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80.png"/><Relationship Id="rId5" Type="http://schemas.microsoft.com/office/2007/relationships/hdphoto" Target="../media/hdphoto51.wdp"/><Relationship Id="rId10" Type="http://schemas.openxmlformats.org/officeDocument/2006/relationships/image" Target="../media/image79.png"/><Relationship Id="rId4" Type="http://schemas.openxmlformats.org/officeDocument/2006/relationships/image" Target="../media/image78.png"/><Relationship Id="rId9" Type="http://schemas.openxmlformats.org/officeDocument/2006/relationships/image" Target="../media/image77.png"/></Relationships>
</file>

<file path=ppt/slides/_rels/slide16.xml.rels><?xml version="1.0" encoding="UTF-8" standalone="yes"?>
<Relationships xmlns="http://schemas.openxmlformats.org/package/2006/relationships"><Relationship Id="rId8" Type="http://schemas.openxmlformats.org/officeDocument/2006/relationships/image" Target="../media/image84.png"/><Relationship Id="rId13" Type="http://schemas.microsoft.com/office/2007/relationships/hdphoto" Target="../media/hdphoto56.wdp"/><Relationship Id="rId18" Type="http://schemas.openxmlformats.org/officeDocument/2006/relationships/image" Target="../media/image89.png"/><Relationship Id="rId3" Type="http://schemas.openxmlformats.org/officeDocument/2006/relationships/image" Target="../media/image9.png"/><Relationship Id="rId21" Type="http://schemas.microsoft.com/office/2007/relationships/hdphoto" Target="../media/hdphoto60.wdp"/><Relationship Id="rId7" Type="http://schemas.microsoft.com/office/2007/relationships/hdphoto" Target="../media/hdphoto53.wdp"/><Relationship Id="rId12" Type="http://schemas.openxmlformats.org/officeDocument/2006/relationships/image" Target="../media/image86.png"/><Relationship Id="rId17" Type="http://schemas.microsoft.com/office/2007/relationships/hdphoto" Target="../media/hdphoto58.wdp"/><Relationship Id="rId2" Type="http://schemas.openxmlformats.org/officeDocument/2006/relationships/slide" Target="slide2.xml"/><Relationship Id="rId16" Type="http://schemas.openxmlformats.org/officeDocument/2006/relationships/image" Target="../media/image88.png"/><Relationship Id="rId20"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83.png"/><Relationship Id="rId11" Type="http://schemas.microsoft.com/office/2007/relationships/hdphoto" Target="../media/hdphoto55.wdp"/><Relationship Id="rId5" Type="http://schemas.microsoft.com/office/2007/relationships/hdphoto" Target="../media/hdphoto52.wdp"/><Relationship Id="rId15" Type="http://schemas.microsoft.com/office/2007/relationships/hdphoto" Target="../media/hdphoto57.wdp"/><Relationship Id="rId10" Type="http://schemas.openxmlformats.org/officeDocument/2006/relationships/image" Target="../media/image85.png"/><Relationship Id="rId19" Type="http://schemas.microsoft.com/office/2007/relationships/hdphoto" Target="../media/hdphoto59.wdp"/><Relationship Id="rId4" Type="http://schemas.openxmlformats.org/officeDocument/2006/relationships/image" Target="../media/image82.png"/><Relationship Id="rId9" Type="http://schemas.microsoft.com/office/2007/relationships/hdphoto" Target="../media/hdphoto54.wdp"/><Relationship Id="rId14" Type="http://schemas.openxmlformats.org/officeDocument/2006/relationships/image" Target="../media/image87.png"/></Relationships>
</file>

<file path=ppt/slides/_rels/slide17.xml.rels><?xml version="1.0" encoding="UTF-8" standalone="yes"?>
<Relationships xmlns="http://schemas.openxmlformats.org/package/2006/relationships"><Relationship Id="rId13" Type="http://schemas.openxmlformats.org/officeDocument/2006/relationships/image" Target="../media/image95.png"/><Relationship Id="rId18" Type="http://schemas.microsoft.com/office/2007/relationships/hdphoto" Target="../media/hdphoto64.wdp"/><Relationship Id="rId26" Type="http://schemas.microsoft.com/office/2007/relationships/hdphoto" Target="../media/hdphoto68.wdp"/><Relationship Id="rId39" Type="http://schemas.microsoft.com/office/2007/relationships/hdphoto" Target="../media/hdphoto74.wdp"/><Relationship Id="rId21" Type="http://schemas.openxmlformats.org/officeDocument/2006/relationships/image" Target="../media/image99.png"/><Relationship Id="rId34" Type="http://schemas.microsoft.com/office/2007/relationships/hdphoto" Target="../media/hdphoto72.wdp"/><Relationship Id="rId42" Type="http://schemas.openxmlformats.org/officeDocument/2006/relationships/image" Target="../media/image110.png"/><Relationship Id="rId7" Type="http://schemas.microsoft.com/office/2007/relationships/hdphoto" Target="../media/hdphoto13.wdp"/><Relationship Id="rId2" Type="http://schemas.openxmlformats.org/officeDocument/2006/relationships/slide" Target="slide2.xml"/><Relationship Id="rId16" Type="http://schemas.microsoft.com/office/2007/relationships/hdphoto" Target="../media/hdphoto63.wdp"/><Relationship Id="rId20" Type="http://schemas.microsoft.com/office/2007/relationships/hdphoto" Target="../media/hdphoto65.wdp"/><Relationship Id="rId29" Type="http://schemas.openxmlformats.org/officeDocument/2006/relationships/image" Target="../media/image103.png"/><Relationship Id="rId41" Type="http://schemas.microsoft.com/office/2007/relationships/hdphoto" Target="../media/hdphoto75.wdp"/><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94.png"/><Relationship Id="rId24" Type="http://schemas.microsoft.com/office/2007/relationships/hdphoto" Target="../media/hdphoto67.wdp"/><Relationship Id="rId32" Type="http://schemas.microsoft.com/office/2007/relationships/hdphoto" Target="../media/hdphoto71.wdp"/><Relationship Id="rId37" Type="http://schemas.openxmlformats.org/officeDocument/2006/relationships/image" Target="../media/image107.png"/><Relationship Id="rId40" Type="http://schemas.openxmlformats.org/officeDocument/2006/relationships/image" Target="../media/image109.png"/><Relationship Id="rId5" Type="http://schemas.openxmlformats.org/officeDocument/2006/relationships/image" Target="../media/image92.svg"/><Relationship Id="rId15" Type="http://schemas.openxmlformats.org/officeDocument/2006/relationships/image" Target="../media/image96.png"/><Relationship Id="rId23" Type="http://schemas.openxmlformats.org/officeDocument/2006/relationships/image" Target="../media/image100.png"/><Relationship Id="rId28" Type="http://schemas.microsoft.com/office/2007/relationships/hdphoto" Target="../media/hdphoto69.wdp"/><Relationship Id="rId36" Type="http://schemas.microsoft.com/office/2007/relationships/hdphoto" Target="../media/hdphoto73.wdp"/><Relationship Id="rId10" Type="http://schemas.openxmlformats.org/officeDocument/2006/relationships/image" Target="../media/image75.png"/><Relationship Id="rId19" Type="http://schemas.openxmlformats.org/officeDocument/2006/relationships/image" Target="../media/image98.png"/><Relationship Id="rId31" Type="http://schemas.openxmlformats.org/officeDocument/2006/relationships/image" Target="../media/image104.png"/><Relationship Id="rId4" Type="http://schemas.openxmlformats.org/officeDocument/2006/relationships/image" Target="../media/image91.png"/><Relationship Id="rId9" Type="http://schemas.microsoft.com/office/2007/relationships/hdphoto" Target="../media/hdphoto61.wdp"/><Relationship Id="rId14" Type="http://schemas.microsoft.com/office/2007/relationships/hdphoto" Target="../media/hdphoto62.wdp"/><Relationship Id="rId22" Type="http://schemas.microsoft.com/office/2007/relationships/hdphoto" Target="../media/hdphoto66.wdp"/><Relationship Id="rId27" Type="http://schemas.openxmlformats.org/officeDocument/2006/relationships/image" Target="../media/image102.png"/><Relationship Id="rId30" Type="http://schemas.microsoft.com/office/2007/relationships/hdphoto" Target="../media/hdphoto70.wdp"/><Relationship Id="rId35" Type="http://schemas.openxmlformats.org/officeDocument/2006/relationships/image" Target="../media/image106.png"/><Relationship Id="rId43" Type="http://schemas.microsoft.com/office/2007/relationships/hdphoto" Target="../media/hdphoto76.wdp"/><Relationship Id="rId8" Type="http://schemas.openxmlformats.org/officeDocument/2006/relationships/image" Target="../media/image93.png"/><Relationship Id="rId3" Type="http://schemas.openxmlformats.org/officeDocument/2006/relationships/image" Target="../media/image9.png"/><Relationship Id="rId12" Type="http://schemas.microsoft.com/office/2007/relationships/hdphoto" Target="../media/hdphoto32.wdp"/><Relationship Id="rId17" Type="http://schemas.openxmlformats.org/officeDocument/2006/relationships/image" Target="../media/image97.png"/><Relationship Id="rId25" Type="http://schemas.openxmlformats.org/officeDocument/2006/relationships/image" Target="../media/image101.png"/><Relationship Id="rId33" Type="http://schemas.openxmlformats.org/officeDocument/2006/relationships/image" Target="../media/image105.png"/><Relationship Id="rId38" Type="http://schemas.openxmlformats.org/officeDocument/2006/relationships/image" Target="../media/image108.png"/></Relationships>
</file>

<file path=ppt/slides/_rels/slide18.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13.png"/><Relationship Id="rId18" Type="http://schemas.microsoft.com/office/2007/relationships/hdphoto" Target="../media/hdphoto81.wdp"/><Relationship Id="rId3" Type="http://schemas.microsoft.com/office/2007/relationships/hdphoto" Target="../media/hdphoto77.wdp"/><Relationship Id="rId7" Type="http://schemas.openxmlformats.org/officeDocument/2006/relationships/image" Target="../media/image9.png"/><Relationship Id="rId12" Type="http://schemas.openxmlformats.org/officeDocument/2006/relationships/image" Target="../media/image77.png"/><Relationship Id="rId17" Type="http://schemas.openxmlformats.org/officeDocument/2006/relationships/image" Target="../media/image115.png"/><Relationship Id="rId2" Type="http://schemas.openxmlformats.org/officeDocument/2006/relationships/image" Target="../media/image111.png"/><Relationship Id="rId16" Type="http://schemas.microsoft.com/office/2007/relationships/hdphoto" Target="../media/hdphoto80.wdp"/><Relationship Id="rId20" Type="http://schemas.microsoft.com/office/2007/relationships/hdphoto" Target="../media/hdphoto82.wdp"/><Relationship Id="rId1" Type="http://schemas.openxmlformats.org/officeDocument/2006/relationships/slideLayout" Target="../slideLayouts/slideLayout2.xml"/><Relationship Id="rId6" Type="http://schemas.openxmlformats.org/officeDocument/2006/relationships/slide" Target="slide2.xml"/><Relationship Id="rId11" Type="http://schemas.microsoft.com/office/2007/relationships/hdphoto" Target="../media/hdphoto68.wdp"/><Relationship Id="rId5" Type="http://schemas.microsoft.com/office/2007/relationships/hdphoto" Target="../media/hdphoto78.wdp"/><Relationship Id="rId15" Type="http://schemas.openxmlformats.org/officeDocument/2006/relationships/image" Target="../media/image114.png"/><Relationship Id="rId10" Type="http://schemas.openxmlformats.org/officeDocument/2006/relationships/image" Target="../media/image101.png"/><Relationship Id="rId19" Type="http://schemas.openxmlformats.org/officeDocument/2006/relationships/image" Target="../media/image116.png"/><Relationship Id="rId4" Type="http://schemas.openxmlformats.org/officeDocument/2006/relationships/image" Target="../media/image112.png"/><Relationship Id="rId9" Type="http://schemas.microsoft.com/office/2007/relationships/hdphoto" Target="../media/hdphoto62.wdp"/><Relationship Id="rId14" Type="http://schemas.microsoft.com/office/2007/relationships/hdphoto" Target="../media/hdphoto79.wdp"/></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118.jpeg"/><Relationship Id="rId4" Type="http://schemas.openxmlformats.org/officeDocument/2006/relationships/image" Target="../media/image117.jpeg"/></Relationships>
</file>

<file path=ppt/slides/_rels/slide20.xml.rels><?xml version="1.0" encoding="UTF-8" standalone="yes"?>
<Relationships xmlns="http://schemas.openxmlformats.org/package/2006/relationships"><Relationship Id="rId8" Type="http://schemas.microsoft.com/office/2007/relationships/hdphoto" Target="../media/hdphoto84.wdp"/><Relationship Id="rId13" Type="http://schemas.openxmlformats.org/officeDocument/2006/relationships/image" Target="../media/image123.png"/><Relationship Id="rId18" Type="http://schemas.microsoft.com/office/2007/relationships/hdphoto" Target="../media/hdphoto89.wdp"/><Relationship Id="rId3" Type="http://schemas.microsoft.com/office/2007/relationships/hdphoto" Target="../media/hdphoto83.wdp"/><Relationship Id="rId21" Type="http://schemas.openxmlformats.org/officeDocument/2006/relationships/image" Target="../media/image127.png"/><Relationship Id="rId7" Type="http://schemas.openxmlformats.org/officeDocument/2006/relationships/image" Target="../media/image120.png"/><Relationship Id="rId12" Type="http://schemas.microsoft.com/office/2007/relationships/hdphoto" Target="../media/hdphoto86.wdp"/><Relationship Id="rId17" Type="http://schemas.openxmlformats.org/officeDocument/2006/relationships/image" Target="../media/image125.png"/><Relationship Id="rId2" Type="http://schemas.openxmlformats.org/officeDocument/2006/relationships/image" Target="../media/image119.png"/><Relationship Id="rId16" Type="http://schemas.microsoft.com/office/2007/relationships/hdphoto" Target="../media/hdphoto88.wdp"/><Relationship Id="rId20" Type="http://schemas.microsoft.com/office/2007/relationships/hdphoto" Target="../media/hdphoto90.wdp"/><Relationship Id="rId1" Type="http://schemas.openxmlformats.org/officeDocument/2006/relationships/slideLayout" Target="../slideLayouts/slideLayout2.xml"/><Relationship Id="rId6" Type="http://schemas.openxmlformats.org/officeDocument/2006/relationships/hyperlink" Target="http://g1.globo.com/sp/bauru-marilia/noticia/2013/12/estudantes-de-assis-criam-sensor-de-alerta-contra-enchentes.html" TargetMode="External"/><Relationship Id="rId11" Type="http://schemas.openxmlformats.org/officeDocument/2006/relationships/image" Target="../media/image122.png"/><Relationship Id="rId5" Type="http://schemas.openxmlformats.org/officeDocument/2006/relationships/image" Target="../media/image9.png"/><Relationship Id="rId15" Type="http://schemas.openxmlformats.org/officeDocument/2006/relationships/image" Target="../media/image124.png"/><Relationship Id="rId10" Type="http://schemas.microsoft.com/office/2007/relationships/hdphoto" Target="../media/hdphoto85.wdp"/><Relationship Id="rId19" Type="http://schemas.openxmlformats.org/officeDocument/2006/relationships/image" Target="../media/image126.png"/><Relationship Id="rId4" Type="http://schemas.openxmlformats.org/officeDocument/2006/relationships/slide" Target="slide2.xml"/><Relationship Id="rId9" Type="http://schemas.openxmlformats.org/officeDocument/2006/relationships/image" Target="../media/image121.png"/><Relationship Id="rId14" Type="http://schemas.microsoft.com/office/2007/relationships/hdphoto" Target="../media/hdphoto87.wdp"/></Relationships>
</file>

<file path=ppt/slides/_rels/slide21.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9.png"/><Relationship Id="rId7" Type="http://schemas.openxmlformats.org/officeDocument/2006/relationships/image" Target="../media/image131.pn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130.jpeg"/><Relationship Id="rId5" Type="http://schemas.openxmlformats.org/officeDocument/2006/relationships/image" Target="../media/image129.png"/><Relationship Id="rId10" Type="http://schemas.openxmlformats.org/officeDocument/2006/relationships/image" Target="../media/image133.png"/><Relationship Id="rId4" Type="http://schemas.openxmlformats.org/officeDocument/2006/relationships/image" Target="../media/image128.jpeg"/><Relationship Id="rId9" Type="http://schemas.microsoft.com/office/2007/relationships/hdphoto" Target="../media/hdphoto91.wdp"/></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7" Type="http://schemas.microsoft.com/office/2007/relationships/hdphoto" Target="../media/hdphoto92.wdp"/><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hyperlink" Target="https://www.embarcados.com.br/reconhecimento-de-imagens-com-ibm-bluemix-visual-recognition/" TargetMode="External"/></Relationships>
</file>

<file path=ppt/slides/_rels/slide23.xml.rels><?xml version="1.0" encoding="UTF-8" standalone="yes"?>
<Relationships xmlns="http://schemas.openxmlformats.org/package/2006/relationships"><Relationship Id="rId13" Type="http://schemas.openxmlformats.org/officeDocument/2006/relationships/image" Target="../media/image63.png"/><Relationship Id="rId18" Type="http://schemas.microsoft.com/office/2007/relationships/hdphoto" Target="../media/hdphoto98.wdp"/><Relationship Id="rId26" Type="http://schemas.microsoft.com/office/2007/relationships/hdphoto" Target="../media/hdphoto102.wdp"/><Relationship Id="rId3" Type="http://schemas.openxmlformats.org/officeDocument/2006/relationships/image" Target="../media/image9.png"/><Relationship Id="rId21" Type="http://schemas.openxmlformats.org/officeDocument/2006/relationships/image" Target="../media/image143.png"/><Relationship Id="rId34" Type="http://schemas.microsoft.com/office/2007/relationships/hdphoto" Target="../media/hdphoto105.wdp"/><Relationship Id="rId7" Type="http://schemas.openxmlformats.org/officeDocument/2006/relationships/image" Target="../media/image137.png"/><Relationship Id="rId12" Type="http://schemas.microsoft.com/office/2007/relationships/hdphoto" Target="../media/hdphoto96.wdp"/><Relationship Id="rId17" Type="http://schemas.openxmlformats.org/officeDocument/2006/relationships/image" Target="../media/image141.png"/><Relationship Id="rId25" Type="http://schemas.openxmlformats.org/officeDocument/2006/relationships/image" Target="../media/image145.png"/><Relationship Id="rId33" Type="http://schemas.openxmlformats.org/officeDocument/2006/relationships/image" Target="../media/image148.png"/><Relationship Id="rId2" Type="http://schemas.openxmlformats.org/officeDocument/2006/relationships/slide" Target="slide2.xml"/><Relationship Id="rId16" Type="http://schemas.microsoft.com/office/2007/relationships/hdphoto" Target="../media/hdphoto97.wdp"/><Relationship Id="rId20" Type="http://schemas.microsoft.com/office/2007/relationships/hdphoto" Target="../media/hdphoto99.wdp"/><Relationship Id="rId29" Type="http://schemas.openxmlformats.org/officeDocument/2006/relationships/image" Target="../media/image146.png"/><Relationship Id="rId1" Type="http://schemas.openxmlformats.org/officeDocument/2006/relationships/slideLayout" Target="../slideLayouts/slideLayout2.xml"/><Relationship Id="rId6" Type="http://schemas.microsoft.com/office/2007/relationships/hdphoto" Target="../media/hdphoto93.wdp"/><Relationship Id="rId11" Type="http://schemas.openxmlformats.org/officeDocument/2006/relationships/image" Target="../media/image139.png"/><Relationship Id="rId24" Type="http://schemas.microsoft.com/office/2007/relationships/hdphoto" Target="../media/hdphoto101.wdp"/><Relationship Id="rId32" Type="http://schemas.microsoft.com/office/2007/relationships/hdphoto" Target="../media/hdphoto104.wdp"/><Relationship Id="rId5" Type="http://schemas.openxmlformats.org/officeDocument/2006/relationships/image" Target="../media/image136.png"/><Relationship Id="rId15" Type="http://schemas.openxmlformats.org/officeDocument/2006/relationships/image" Target="../media/image140.png"/><Relationship Id="rId23" Type="http://schemas.openxmlformats.org/officeDocument/2006/relationships/image" Target="../media/image144.png"/><Relationship Id="rId28" Type="http://schemas.microsoft.com/office/2007/relationships/hdphoto" Target="../media/hdphoto39.wdp"/><Relationship Id="rId36" Type="http://schemas.microsoft.com/office/2007/relationships/hdphoto" Target="../media/hdphoto40.wdp"/><Relationship Id="rId10" Type="http://schemas.microsoft.com/office/2007/relationships/hdphoto" Target="../media/hdphoto95.wdp"/><Relationship Id="rId19" Type="http://schemas.openxmlformats.org/officeDocument/2006/relationships/image" Target="../media/image142.png"/><Relationship Id="rId31" Type="http://schemas.openxmlformats.org/officeDocument/2006/relationships/image" Target="../media/image147.png"/><Relationship Id="rId4" Type="http://schemas.openxmlformats.org/officeDocument/2006/relationships/image" Target="../media/image5.png"/><Relationship Id="rId9" Type="http://schemas.openxmlformats.org/officeDocument/2006/relationships/image" Target="../media/image138.png"/><Relationship Id="rId14" Type="http://schemas.microsoft.com/office/2007/relationships/hdphoto" Target="../media/hdphoto41.wdp"/><Relationship Id="rId22" Type="http://schemas.microsoft.com/office/2007/relationships/hdphoto" Target="../media/hdphoto100.wdp"/><Relationship Id="rId27" Type="http://schemas.openxmlformats.org/officeDocument/2006/relationships/image" Target="../media/image61.png"/><Relationship Id="rId30" Type="http://schemas.microsoft.com/office/2007/relationships/hdphoto" Target="../media/hdphoto103.wdp"/><Relationship Id="rId35" Type="http://schemas.openxmlformats.org/officeDocument/2006/relationships/image" Target="../media/image62.png"/><Relationship Id="rId8" Type="http://schemas.microsoft.com/office/2007/relationships/hdphoto" Target="../media/hdphoto94.wdp"/></Relationships>
</file>

<file path=ppt/slides/_rels/slide24.xml.rels><?xml version="1.0" encoding="UTF-8" standalone="yes"?>
<Relationships xmlns="http://schemas.openxmlformats.org/package/2006/relationships"><Relationship Id="rId3" Type="http://schemas.microsoft.com/office/2007/relationships/hdphoto" Target="../media/hdphoto106.wdp"/><Relationship Id="rId7"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 Id="rId6" Type="http://schemas.openxmlformats.org/officeDocument/2006/relationships/hyperlink" Target="https://www.particle.io/" TargetMode="External"/><Relationship Id="rId5" Type="http://schemas.openxmlformats.org/officeDocument/2006/relationships/image" Target="../media/image9.png"/><Relationship Id="rId4" Type="http://schemas.openxmlformats.org/officeDocument/2006/relationships/slide" Target="slide2.xml"/></Relationships>
</file>

<file path=ppt/slides/_rels/slide25.xml.rels><?xml version="1.0" encoding="UTF-8" standalone="yes"?>
<Relationships xmlns="http://schemas.openxmlformats.org/package/2006/relationships"><Relationship Id="rId8" Type="http://schemas.openxmlformats.org/officeDocument/2006/relationships/hyperlink" Target="https://build.particle.io/build/59c2e8ea78d4ea0bea0007e9" TargetMode="External"/><Relationship Id="rId3" Type="http://schemas.microsoft.com/office/2007/relationships/hdphoto" Target="../media/hdphoto106.wdp"/><Relationship Id="rId7"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 Id="rId6" Type="http://schemas.openxmlformats.org/officeDocument/2006/relationships/hyperlink" Target="https://www.particle.io/" TargetMode="External"/><Relationship Id="rId5" Type="http://schemas.openxmlformats.org/officeDocument/2006/relationships/image" Target="../media/image9.png"/><Relationship Id="rId4" Type="http://schemas.openxmlformats.org/officeDocument/2006/relationships/slide" Target="slide2.xml"/><Relationship Id="rId9" Type="http://schemas.openxmlformats.org/officeDocument/2006/relationships/image" Target="../media/image151.png"/></Relationships>
</file>

<file path=ppt/slides/_rels/slide26.xml.rels><?xml version="1.0" encoding="UTF-8" standalone="yes"?>
<Relationships xmlns="http://schemas.openxmlformats.org/package/2006/relationships"><Relationship Id="rId8" Type="http://schemas.openxmlformats.org/officeDocument/2006/relationships/hyperlink" Target="https://www.particle.io/" TargetMode="External"/><Relationship Id="rId3" Type="http://schemas.microsoft.com/office/2007/relationships/hdphoto" Target="../media/hdphoto107.wdp"/><Relationship Id="rId7" Type="http://schemas.openxmlformats.org/officeDocument/2006/relationships/image" Target="../media/image9.png"/><Relationship Id="rId2" Type="http://schemas.openxmlformats.org/officeDocument/2006/relationships/image" Target="../media/image152.png"/><Relationship Id="rId1" Type="http://schemas.openxmlformats.org/officeDocument/2006/relationships/slideLayout" Target="../slideLayouts/slideLayout2.xml"/><Relationship Id="rId6" Type="http://schemas.openxmlformats.org/officeDocument/2006/relationships/slide" Target="slide2.xml"/><Relationship Id="rId5" Type="http://schemas.microsoft.com/office/2007/relationships/hdphoto" Target="../media/hdphoto106.wdp"/><Relationship Id="rId4" Type="http://schemas.openxmlformats.org/officeDocument/2006/relationships/image" Target="../media/image149.png"/><Relationship Id="rId9" Type="http://schemas.openxmlformats.org/officeDocument/2006/relationships/image" Target="../media/image150.png"/></Relationships>
</file>

<file path=ppt/slides/_rels/slide27.xml.rels><?xml version="1.0" encoding="UTF-8" standalone="yes"?>
<Relationships xmlns="http://schemas.openxmlformats.org/package/2006/relationships"><Relationship Id="rId8" Type="http://schemas.openxmlformats.org/officeDocument/2006/relationships/hyperlink" Target="https://console.particle.io/events" TargetMode="External"/><Relationship Id="rId3" Type="http://schemas.microsoft.com/office/2007/relationships/hdphoto" Target="../media/hdphoto106.wdp"/><Relationship Id="rId7"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 Id="rId6" Type="http://schemas.openxmlformats.org/officeDocument/2006/relationships/hyperlink" Target="https://www.particle.io/" TargetMode="External"/><Relationship Id="rId5" Type="http://schemas.openxmlformats.org/officeDocument/2006/relationships/image" Target="../media/image9.png"/><Relationship Id="rId4" Type="http://schemas.openxmlformats.org/officeDocument/2006/relationships/slide" Target="slide2.xml"/><Relationship Id="rId9" Type="http://schemas.openxmlformats.org/officeDocument/2006/relationships/image" Target="../media/image153.png"/></Relationships>
</file>

<file path=ppt/slides/_rels/slide28.xml.rels><?xml version="1.0" encoding="UTF-8" standalone="yes"?>
<Relationships xmlns="http://schemas.openxmlformats.org/package/2006/relationships"><Relationship Id="rId8" Type="http://schemas.openxmlformats.org/officeDocument/2006/relationships/hyperlink" Target="https://console.particle.io/events" TargetMode="External"/><Relationship Id="rId3" Type="http://schemas.microsoft.com/office/2007/relationships/hdphoto" Target="../media/hdphoto106.wdp"/><Relationship Id="rId7"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 Id="rId6" Type="http://schemas.openxmlformats.org/officeDocument/2006/relationships/hyperlink" Target="https://www.particle.io/" TargetMode="External"/><Relationship Id="rId11" Type="http://schemas.openxmlformats.org/officeDocument/2006/relationships/image" Target="../media/image154.png"/><Relationship Id="rId5" Type="http://schemas.openxmlformats.org/officeDocument/2006/relationships/image" Target="../media/image9.png"/><Relationship Id="rId10" Type="http://schemas.openxmlformats.org/officeDocument/2006/relationships/hyperlink" Target="https://api.particle.io/v1/devices/events?access_token=2e344ebe0b57c8ec7bb3e4c18fa80155865abce9" TargetMode="External"/><Relationship Id="rId4" Type="http://schemas.openxmlformats.org/officeDocument/2006/relationships/slide" Target="slide2.xml"/><Relationship Id="rId9" Type="http://schemas.openxmlformats.org/officeDocument/2006/relationships/image" Target="../media/image153.png"/></Relationships>
</file>

<file path=ppt/slides/_rels/slide29.xml.rels><?xml version="1.0" encoding="UTF-8" standalone="yes"?>
<Relationships xmlns="http://schemas.openxmlformats.org/package/2006/relationships"><Relationship Id="rId8" Type="http://schemas.openxmlformats.org/officeDocument/2006/relationships/hyperlink" Target="https://portal.azure.com/#dashboard/private/e3810e12-cf3b-441b-b2b1-85aec511e00f" TargetMode="External"/><Relationship Id="rId3" Type="http://schemas.microsoft.com/office/2007/relationships/hdphoto" Target="../media/hdphoto106.wdp"/><Relationship Id="rId7"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 Id="rId6" Type="http://schemas.openxmlformats.org/officeDocument/2006/relationships/hyperlink" Target="https://www.particle.io/" TargetMode="External"/><Relationship Id="rId5" Type="http://schemas.openxmlformats.org/officeDocument/2006/relationships/image" Target="../media/image9.png"/><Relationship Id="rId4" Type="http://schemas.openxmlformats.org/officeDocument/2006/relationships/slide" Target="slide2.xml"/><Relationship Id="rId9" Type="http://schemas.openxmlformats.org/officeDocument/2006/relationships/image" Target="../media/image155.jpg"/></Relationships>
</file>

<file path=ppt/slides/_rels/slide30.xml.rels><?xml version="1.0" encoding="UTF-8" standalone="yes"?>
<Relationships xmlns="http://schemas.openxmlformats.org/package/2006/relationships"><Relationship Id="rId8" Type="http://schemas.openxmlformats.org/officeDocument/2006/relationships/hyperlink" Target="https://portal.azure.com/#dashboard/private/e3810e12-cf3b-441b-b2b1-85aec511e00f" TargetMode="External"/><Relationship Id="rId3" Type="http://schemas.microsoft.com/office/2007/relationships/hdphoto" Target="../media/hdphoto106.wdp"/><Relationship Id="rId7"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 Id="rId6" Type="http://schemas.openxmlformats.org/officeDocument/2006/relationships/hyperlink" Target="https://www.particle.io/" TargetMode="External"/><Relationship Id="rId5" Type="http://schemas.openxmlformats.org/officeDocument/2006/relationships/image" Target="../media/image9.png"/><Relationship Id="rId10" Type="http://schemas.openxmlformats.org/officeDocument/2006/relationships/image" Target="../media/image156.jpg"/><Relationship Id="rId4" Type="http://schemas.openxmlformats.org/officeDocument/2006/relationships/slide" Target="slide2.xml"/><Relationship Id="rId9" Type="http://schemas.openxmlformats.org/officeDocument/2006/relationships/image" Target="../media/image155.jpg"/></Relationships>
</file>

<file path=ppt/slides/_rels/slide31.xml.rels><?xml version="1.0" encoding="UTF-8" standalone="yes"?>
<Relationships xmlns="http://schemas.openxmlformats.org/package/2006/relationships"><Relationship Id="rId3" Type="http://schemas.openxmlformats.org/officeDocument/2006/relationships/hyperlink" Target="https://www.facebook.com/technoflora/" TargetMode="External"/><Relationship Id="rId7" Type="http://schemas.openxmlformats.org/officeDocument/2006/relationships/hyperlink" Target="https://www.particle.io/" TargetMode="External"/><Relationship Id="rId2" Type="http://schemas.openxmlformats.org/officeDocument/2006/relationships/hyperlink" Target="mailto:julianmel@technoflora.com.br" TargetMode="External"/><Relationship Id="rId1" Type="http://schemas.openxmlformats.org/officeDocument/2006/relationships/slideLayout" Target="../slideLayouts/slideLayout1.xml"/><Relationship Id="rId6" Type="http://schemas.openxmlformats.org/officeDocument/2006/relationships/hyperlink" Target="https://azure.microsoft.com/" TargetMode="External"/><Relationship Id="rId5" Type="http://schemas.openxmlformats.org/officeDocument/2006/relationships/hyperlink" Target="http://technoflora.com.br/" TargetMode="Externa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8" Type="http://schemas.openxmlformats.org/officeDocument/2006/relationships/image" Target="../media/image159.png"/><Relationship Id="rId13" Type="http://schemas.microsoft.com/office/2007/relationships/hdphoto" Target="../media/hdphoto112.wdp"/><Relationship Id="rId3" Type="http://schemas.microsoft.com/office/2007/relationships/hdphoto" Target="../media/hdphoto108.wdp"/><Relationship Id="rId7" Type="http://schemas.openxmlformats.org/officeDocument/2006/relationships/image" Target="../media/image9.png"/><Relationship Id="rId12" Type="http://schemas.openxmlformats.org/officeDocument/2006/relationships/image" Target="../media/image161.png"/><Relationship Id="rId2" Type="http://schemas.openxmlformats.org/officeDocument/2006/relationships/image" Target="../media/image157.png"/><Relationship Id="rId1" Type="http://schemas.openxmlformats.org/officeDocument/2006/relationships/slideLayout" Target="../slideLayouts/slideLayout1.xml"/><Relationship Id="rId6" Type="http://schemas.openxmlformats.org/officeDocument/2006/relationships/slide" Target="slide2.xml"/><Relationship Id="rId11" Type="http://schemas.microsoft.com/office/2007/relationships/hdphoto" Target="../media/hdphoto111.wdp"/><Relationship Id="rId5" Type="http://schemas.microsoft.com/office/2007/relationships/hdphoto" Target="../media/hdphoto109.wdp"/><Relationship Id="rId10" Type="http://schemas.openxmlformats.org/officeDocument/2006/relationships/image" Target="../media/image160.png"/><Relationship Id="rId4" Type="http://schemas.openxmlformats.org/officeDocument/2006/relationships/image" Target="../media/image158.png"/><Relationship Id="rId9" Type="http://schemas.microsoft.com/office/2007/relationships/hdphoto" Target="../media/hdphoto110.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15961" y="836712"/>
            <a:ext cx="6874078" cy="3200400"/>
          </a:xfrm>
        </p:spPr>
        <p:txBody>
          <a:bodyPr/>
          <a:lstStyle/>
          <a:p>
            <a:r>
              <a:rPr lang="en-US" b="1" dirty="0"/>
              <a:t>TECHNOFLORA</a:t>
            </a:r>
          </a:p>
        </p:txBody>
      </p:sp>
      <p:sp>
        <p:nvSpPr>
          <p:cNvPr id="3" name="Subtitle 2"/>
          <p:cNvSpPr>
            <a:spLocks noGrp="1"/>
          </p:cNvSpPr>
          <p:nvPr>
            <p:ph type="subTitle" idx="1"/>
          </p:nvPr>
        </p:nvSpPr>
        <p:spPr>
          <a:xfrm>
            <a:off x="1672072" y="4025132"/>
            <a:ext cx="6183850" cy="1114715"/>
          </a:xfrm>
        </p:spPr>
        <p:txBody>
          <a:bodyPr>
            <a:normAutofit fontScale="92500" lnSpcReduction="10000"/>
          </a:bodyPr>
          <a:lstStyle/>
          <a:p>
            <a:r>
              <a:rPr lang="it-IT" sz="2926" b="1" u="sng" dirty="0"/>
              <a:t>Io</a:t>
            </a:r>
            <a:r>
              <a:rPr lang="pt-BR" sz="2926" b="1" u="sng" dirty="0"/>
              <a:t>T – Internet of </a:t>
            </a:r>
            <a:r>
              <a:rPr lang="pt-BR" sz="2926" b="1" u="sng" dirty="0" err="1"/>
              <a:t>Things</a:t>
            </a:r>
            <a:r>
              <a:rPr lang="it-IT" sz="2926" dirty="0"/>
              <a:t>: Uma nova revolução industrial na longa aventura da humanidade </a:t>
            </a:r>
          </a:p>
          <a:p>
            <a:pPr algn="ctr"/>
            <a:endParaRPr lang="en-US" sz="2926" dirty="0"/>
          </a:p>
        </p:txBody>
      </p:sp>
      <p:pic>
        <p:nvPicPr>
          <p:cNvPr id="24" name="Picture 23">
            <a:extLst>
              <a:ext uri="{FF2B5EF4-FFF2-40B4-BE49-F238E27FC236}">
                <a16:creationId xmlns:a16="http://schemas.microsoft.com/office/drawing/2014/main" id="{4F21F7E3-4FC8-4293-8439-7FD7CAE8803E}"/>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6178246" y="2163199"/>
            <a:ext cx="1919184" cy="1853383"/>
          </a:xfrm>
          <a:prstGeom prst="ellipse">
            <a:avLst/>
          </a:prstGeom>
          <a:ln>
            <a:noFill/>
          </a:ln>
        </p:spPr>
      </p:pic>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51497" y="951855"/>
            <a:ext cx="7803007" cy="487406"/>
          </a:xfrm>
        </p:spPr>
        <p:txBody>
          <a:bodyPr>
            <a:normAutofit fontScale="90000"/>
          </a:bodyPr>
          <a:lstStyle/>
          <a:p>
            <a:r>
              <a:rPr lang="it-IT" dirty="0"/>
              <a:t>Io</a:t>
            </a:r>
            <a:r>
              <a:rPr lang="pt-BR" dirty="0"/>
              <a:t>T – INTERNET OF THINGS</a:t>
            </a:r>
          </a:p>
        </p:txBody>
      </p:sp>
      <p:sp>
        <p:nvSpPr>
          <p:cNvPr id="14" name="Content Placeholder 13"/>
          <p:cNvSpPr>
            <a:spLocks noGrp="1"/>
          </p:cNvSpPr>
          <p:nvPr>
            <p:ph idx="1"/>
          </p:nvPr>
        </p:nvSpPr>
        <p:spPr>
          <a:xfrm>
            <a:off x="1051497" y="1497782"/>
            <a:ext cx="7803007" cy="5243586"/>
          </a:xfrm>
        </p:spPr>
        <p:txBody>
          <a:bodyPr>
            <a:normAutofit fontScale="92500" lnSpcReduction="20000"/>
          </a:bodyPr>
          <a:lstStyle/>
          <a:p>
            <a:r>
              <a:rPr lang="pt-BR" sz="1700" dirty="0"/>
              <a:t>O que é IoT</a:t>
            </a:r>
          </a:p>
          <a:p>
            <a:pPr lvl="1"/>
            <a:r>
              <a:rPr lang="pt-BR" sz="1500" dirty="0">
                <a:hlinkClick r:id="rId2" action="ppaction://hlinksldjump"/>
              </a:rPr>
              <a:t>Definições</a:t>
            </a:r>
            <a:endParaRPr lang="pt-BR" sz="1500" dirty="0"/>
          </a:p>
          <a:p>
            <a:pPr lvl="1"/>
            <a:r>
              <a:rPr lang="pt-BR" sz="1500" dirty="0">
                <a:hlinkClick r:id="rId3" action="ppaction://hlinksldjump"/>
              </a:rPr>
              <a:t>IoT: de dispositivos conectados ao valor humano</a:t>
            </a:r>
            <a:endParaRPr lang="pt-BR" sz="1500" dirty="0"/>
          </a:p>
          <a:p>
            <a:r>
              <a:rPr lang="pt-BR" sz="1700" dirty="0"/>
              <a:t>A revolução industrial: Da indústria 1.0 para a 4.0</a:t>
            </a:r>
          </a:p>
          <a:p>
            <a:pPr lvl="1"/>
            <a:r>
              <a:rPr lang="pt-BR" sz="1500" dirty="0">
                <a:hlinkClick r:id="rId4" action="ppaction://hlinksldjump"/>
              </a:rPr>
              <a:t>1.0: Potência mecânica</a:t>
            </a:r>
            <a:endParaRPr lang="pt-BR" sz="1500" dirty="0"/>
          </a:p>
          <a:p>
            <a:pPr lvl="1"/>
            <a:r>
              <a:rPr lang="pt-BR" sz="1500" dirty="0">
                <a:hlinkClick r:id="rId5" action="ppaction://hlinksldjump"/>
              </a:rPr>
              <a:t>2.0: Produção em massa</a:t>
            </a:r>
            <a:endParaRPr lang="pt-BR" sz="1500" dirty="0"/>
          </a:p>
          <a:p>
            <a:pPr lvl="1"/>
            <a:r>
              <a:rPr lang="pt-BR" sz="1500" dirty="0">
                <a:hlinkClick r:id="rId6" action="ppaction://hlinksldjump"/>
              </a:rPr>
              <a:t>3.0: Revolução digital</a:t>
            </a:r>
            <a:endParaRPr lang="pt-BR" sz="1500" dirty="0"/>
          </a:p>
          <a:p>
            <a:pPr lvl="1"/>
            <a:r>
              <a:rPr lang="pt-BR" sz="1500" dirty="0">
                <a:hlinkClick r:id="rId7" action="ppaction://hlinksldjump"/>
              </a:rPr>
              <a:t>4.0: Internet das coisas</a:t>
            </a:r>
            <a:endParaRPr lang="pt-BR" sz="1500" dirty="0"/>
          </a:p>
          <a:p>
            <a:r>
              <a:rPr lang="pt-BR" sz="1700" dirty="0"/>
              <a:t>Internet das coisas versus Internet das pessoas: Qual é a diferença?</a:t>
            </a:r>
          </a:p>
          <a:p>
            <a:pPr lvl="1"/>
            <a:r>
              <a:rPr lang="pt-BR" sz="1500" dirty="0">
                <a:hlinkClick r:id="rId8" action="ppaction://hlinksldjump"/>
              </a:rPr>
              <a:t>Internet das Pessoas</a:t>
            </a:r>
            <a:endParaRPr lang="pt-BR" sz="1500" dirty="0"/>
          </a:p>
          <a:p>
            <a:pPr lvl="1"/>
            <a:r>
              <a:rPr lang="pt-BR" sz="1500" dirty="0">
                <a:hlinkClick r:id="rId9" action="ppaction://hlinksldjump"/>
              </a:rPr>
              <a:t>Internet das Coisas</a:t>
            </a:r>
            <a:endParaRPr lang="pt-BR" sz="1500" dirty="0"/>
          </a:p>
          <a:p>
            <a:pPr lvl="1"/>
            <a:r>
              <a:rPr lang="pt-BR" sz="1500" dirty="0">
                <a:hlinkClick r:id="rId10" action="ppaction://hlinksldjump"/>
              </a:rPr>
              <a:t>Internet das Plantas</a:t>
            </a:r>
            <a:endParaRPr lang="pt-BR" sz="1500" dirty="0"/>
          </a:p>
          <a:p>
            <a:r>
              <a:rPr lang="pt-BR" sz="1700" dirty="0">
                <a:hlinkClick r:id="rId11" action="ppaction://hlinksldjump"/>
              </a:rPr>
              <a:t>Fatos sobre IoT que precisamos saber</a:t>
            </a:r>
            <a:endParaRPr lang="pt-BR" sz="1500" dirty="0"/>
          </a:p>
          <a:p>
            <a:r>
              <a:rPr lang="pt-BR" sz="1700" dirty="0">
                <a:hlinkClick r:id="rId12" action="ppaction://hlinksldjump"/>
              </a:rPr>
              <a:t>Porque o IoT está crescendo atualmente</a:t>
            </a:r>
            <a:endParaRPr lang="pt-BR" sz="1700" dirty="0"/>
          </a:p>
          <a:p>
            <a:r>
              <a:rPr lang="pt-BR" sz="1700" dirty="0">
                <a:hlinkClick r:id="rId13" action="ppaction://hlinksldjump"/>
              </a:rPr>
              <a:t>O mundo do IoT hoje: O que é possível fazer?</a:t>
            </a:r>
            <a:endParaRPr lang="pt-BR" sz="1700" dirty="0"/>
          </a:p>
          <a:p>
            <a:r>
              <a:rPr lang="pt-BR" sz="1700" dirty="0">
                <a:hlinkClick r:id="rId14" action="ppaction://hlinksldjump"/>
              </a:rPr>
              <a:t>Como o IoT pode mudar nossas vidas</a:t>
            </a:r>
            <a:endParaRPr lang="pt-BR" sz="1700" dirty="0"/>
          </a:p>
          <a:p>
            <a:r>
              <a:rPr lang="pt-BR" sz="1700" dirty="0">
                <a:hlinkClick r:id="rId15" action="ppaction://hlinksldjump"/>
              </a:rPr>
              <a:t>A internet das coisas BOAS</a:t>
            </a:r>
            <a:endParaRPr lang="pt-BR" sz="1700" dirty="0"/>
          </a:p>
          <a:p>
            <a:r>
              <a:rPr lang="pt-BR" sz="1700" dirty="0">
                <a:hlinkClick r:id="rId16" action="ppaction://hlinksldjump"/>
              </a:rPr>
              <a:t>Technoflora e IoP: O que uma startup tem a ver com você?</a:t>
            </a:r>
            <a:endParaRPr lang="pt-BR" sz="1700" dirty="0"/>
          </a:p>
          <a:p>
            <a:r>
              <a:rPr lang="pt-BR" sz="1700" dirty="0">
                <a:hlinkClick r:id="rId17" action="ppaction://hlinksldjump"/>
              </a:rPr>
              <a:t>LAB: Uma pequena experiência com um dispositivo IoT </a:t>
            </a:r>
            <a:r>
              <a:rPr lang="pt-BR" sz="1700" dirty="0" err="1">
                <a:hlinkClick r:id="rId17" action="ppaction://hlinksldjump"/>
              </a:rPr>
              <a:t>Particle</a:t>
            </a:r>
            <a:r>
              <a:rPr lang="pt-BR" sz="1700" dirty="0">
                <a:hlinkClick r:id="rId17" action="ppaction://hlinksldjump"/>
              </a:rPr>
              <a:t> </a:t>
            </a:r>
            <a:r>
              <a:rPr lang="pt-BR" sz="1700" dirty="0" err="1">
                <a:hlinkClick r:id="rId17" action="ppaction://hlinksldjump"/>
              </a:rPr>
              <a:t>Photon</a:t>
            </a:r>
            <a:endParaRPr lang="pt-BR" sz="1700" dirty="0"/>
          </a:p>
          <a:p>
            <a:endParaRPr lang="pt-BR" sz="1700" dirty="0"/>
          </a:p>
          <a:p>
            <a:endParaRPr lang="pt-BR" sz="1700" dirty="0"/>
          </a:p>
          <a:p>
            <a:pPr marL="222940" lvl="1" indent="0">
              <a:buNone/>
            </a:pPr>
            <a:endParaRPr lang="pt-BR" sz="1100" dirty="0"/>
          </a:p>
          <a:p>
            <a:endParaRPr lang="pt-BR" sz="1600" dirty="0"/>
          </a:p>
          <a:p>
            <a:endParaRPr lang="pt-BR" sz="1600" dirty="0"/>
          </a:p>
        </p:txBody>
      </p:sp>
      <p:pic>
        <p:nvPicPr>
          <p:cNvPr id="6152" name="Picture 8" descr="Imagem relacionada">
            <a:hlinkClick r:id="rId18"/>
            <a:extLst>
              <a:ext uri="{FF2B5EF4-FFF2-40B4-BE49-F238E27FC236}">
                <a16:creationId xmlns:a16="http://schemas.microsoft.com/office/drawing/2014/main" id="{CA4F6970-A367-4946-AFFD-A51B7E460BA8}"/>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955092" y="2206579"/>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Resultado de imagem para raspberry pi">
            <a:hlinkClick r:id="rId20"/>
            <a:extLst>
              <a:ext uri="{FF2B5EF4-FFF2-40B4-BE49-F238E27FC236}">
                <a16:creationId xmlns:a16="http://schemas.microsoft.com/office/drawing/2014/main" id="{EB2B1151-8227-44EB-993D-75999220660B}"/>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897216" y="1342031"/>
            <a:ext cx="1283115" cy="1612054"/>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Resultado de imagem para particle">
            <a:hlinkClick r:id="rId22"/>
            <a:extLst>
              <a:ext uri="{FF2B5EF4-FFF2-40B4-BE49-F238E27FC236}">
                <a16:creationId xmlns:a16="http://schemas.microsoft.com/office/drawing/2014/main" id="{01AD4A58-604D-4EE8-9984-61FEEF6A49D6}"/>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859842" y="24305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extLst>
              <a:ext uri="{FF2B5EF4-FFF2-40B4-BE49-F238E27FC236}">
                <a16:creationId xmlns:a16="http://schemas.microsoft.com/office/drawing/2014/main" id="{B6D650C6-886C-431B-92AC-5C3989C48C0E}"/>
              </a:ext>
            </a:extLst>
          </p:cNvPr>
          <p:cNvPicPr>
            <a:picLocks noChangeAspect="1"/>
          </p:cNvPicPr>
          <p:nvPr/>
        </p:nvPicPr>
        <p:blipFill rotWithShape="1">
          <a:blip r:embed="rId2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pic>
        <p:nvPicPr>
          <p:cNvPr id="6166" name="Picture 22" descr="Imagem relacionada">
            <a:extLst>
              <a:ext uri="{FF2B5EF4-FFF2-40B4-BE49-F238E27FC236}">
                <a16:creationId xmlns:a16="http://schemas.microsoft.com/office/drawing/2014/main" id="{B9C8EBBE-3D89-48F5-9E86-B2281EC88503}"/>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8646916" y="3857659"/>
            <a:ext cx="1171576" cy="1081088"/>
          </a:xfrm>
          <a:prstGeom prst="rect">
            <a:avLst/>
          </a:prstGeom>
          <a:noFill/>
          <a:extLst>
            <a:ext uri="{909E8E84-426E-40DD-AFC4-6F175D3DCCD1}">
              <a14:hiddenFill xmlns:a14="http://schemas.microsoft.com/office/drawing/2010/main">
                <a:solidFill>
                  <a:srgbClr val="FFFFFF"/>
                </a:solidFill>
              </a14:hiddenFill>
            </a:ext>
          </a:extLst>
        </p:spPr>
      </p:pic>
      <p:pic>
        <p:nvPicPr>
          <p:cNvPr id="6168" name="Picture 24" descr="Imagem relacionada">
            <a:extLst>
              <a:ext uri="{FF2B5EF4-FFF2-40B4-BE49-F238E27FC236}">
                <a16:creationId xmlns:a16="http://schemas.microsoft.com/office/drawing/2014/main" id="{E716C65E-8B77-499B-B629-C6122D83600D}"/>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227813" y="3905268"/>
            <a:ext cx="1251923" cy="12519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C58DA091-7BCC-47CB-A720-FAD35FDECB43}"/>
              </a:ext>
            </a:extLst>
          </p:cNvPr>
          <p:cNvPicPr>
            <a:picLocks noChangeAspect="1"/>
          </p:cNvPicPr>
          <p:nvPr/>
        </p:nvPicPr>
        <p:blipFill>
          <a:blip r:embed="rId27"/>
          <a:stretch>
            <a:fillRect/>
          </a:stretch>
        </p:blipFill>
        <p:spPr>
          <a:xfrm>
            <a:off x="7518034" y="5209125"/>
            <a:ext cx="2138348" cy="680805"/>
          </a:xfrm>
          <a:prstGeom prst="rect">
            <a:avLst/>
          </a:prstGeom>
        </p:spPr>
      </p:pic>
      <p:pic>
        <p:nvPicPr>
          <p:cNvPr id="19" name="Picture 18">
            <a:extLst>
              <a:ext uri="{FF2B5EF4-FFF2-40B4-BE49-F238E27FC236}">
                <a16:creationId xmlns:a16="http://schemas.microsoft.com/office/drawing/2014/main" id="{9BEA209F-3957-4FB8-80DF-4FBA2B13C23B}"/>
              </a:ext>
            </a:extLst>
          </p:cNvPr>
          <p:cNvPicPr>
            <a:picLocks noChangeAspect="1"/>
          </p:cNvPicPr>
          <p:nvPr/>
        </p:nvPicPr>
        <p:blipFill>
          <a:blip r:embed="rId28"/>
          <a:stretch>
            <a:fillRect/>
          </a:stretch>
        </p:blipFill>
        <p:spPr>
          <a:xfrm>
            <a:off x="5212268" y="2857014"/>
            <a:ext cx="1988970" cy="305449"/>
          </a:xfrm>
          <a:prstGeom prst="rect">
            <a:avLst/>
          </a:prstGeom>
        </p:spPr>
      </p:pic>
    </p:spTree>
    <p:extLst>
      <p:ext uri="{BB962C8B-B14F-4D97-AF65-F5344CB8AC3E}">
        <p14:creationId xmlns:p14="http://schemas.microsoft.com/office/powerpoint/2010/main" val="127082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51497" y="951855"/>
            <a:ext cx="7803007" cy="487406"/>
          </a:xfrm>
        </p:spPr>
        <p:txBody>
          <a:bodyPr>
            <a:normAutofit fontScale="90000"/>
          </a:bodyPr>
          <a:lstStyle/>
          <a:p>
            <a:r>
              <a:rPr lang="pt-BR" dirty="0"/>
              <a:t>O que é IoT</a:t>
            </a:r>
          </a:p>
        </p:txBody>
      </p:sp>
      <p:sp>
        <p:nvSpPr>
          <p:cNvPr id="14" name="Content Placeholder 13"/>
          <p:cNvSpPr>
            <a:spLocks noGrp="1"/>
          </p:cNvSpPr>
          <p:nvPr>
            <p:ph idx="1"/>
          </p:nvPr>
        </p:nvSpPr>
        <p:spPr>
          <a:xfrm>
            <a:off x="1051497" y="1497782"/>
            <a:ext cx="7803007" cy="5171578"/>
          </a:xfrm>
        </p:spPr>
        <p:txBody>
          <a:bodyPr>
            <a:normAutofit fontScale="92500" lnSpcReduction="10000"/>
          </a:bodyPr>
          <a:lstStyle/>
          <a:p>
            <a:r>
              <a:rPr lang="pt-BR" sz="2276" dirty="0">
                <a:hlinkClick r:id="rId2"/>
              </a:rPr>
              <a:t>Garner</a:t>
            </a:r>
            <a:r>
              <a:rPr lang="pt-BR" sz="2276" dirty="0"/>
              <a:t>:</a:t>
            </a:r>
          </a:p>
          <a:p>
            <a:pPr marL="222940" lvl="1" indent="0">
              <a:buNone/>
            </a:pPr>
            <a:r>
              <a:rPr lang="pt-BR" sz="1800" dirty="0"/>
              <a:t>Segundo a </a:t>
            </a:r>
            <a:r>
              <a:rPr lang="pt-BR" sz="1800" dirty="0" err="1"/>
              <a:t>Gartner</a:t>
            </a:r>
            <a:r>
              <a:rPr lang="pt-BR" sz="1800" dirty="0"/>
              <a:t>, IoT é uma rede de objetos físicos que contém a tecnologia incorporada, necessária para se comunicar, detectar ou interagir com o status de ambientes externos ou internos.</a:t>
            </a:r>
          </a:p>
          <a:p>
            <a:r>
              <a:rPr lang="pt-BR" sz="2276" dirty="0">
                <a:hlinkClick r:id="rId3"/>
              </a:rPr>
              <a:t>Wikipedia</a:t>
            </a:r>
            <a:r>
              <a:rPr lang="pt-BR" sz="2276" dirty="0"/>
              <a:t>:</a:t>
            </a:r>
          </a:p>
          <a:p>
            <a:pPr marL="222940" lvl="1" indent="0">
              <a:buNone/>
            </a:pPr>
            <a:r>
              <a:rPr lang="pt-BR" sz="1800" dirty="0"/>
              <a:t>Já para a enciclopédia eletrônica mais famosa da atualidade, Internet das Coisas é uma rede de objetos físicos, veículos, prédios e outros que possuem tecnologia embarcada, sensores e conexão com a rede capaz de coletar e transmitir dados.</a:t>
            </a:r>
          </a:p>
          <a:p>
            <a:r>
              <a:rPr lang="pt-BR" sz="2276" dirty="0">
                <a:hlinkClick r:id="rId4"/>
              </a:rPr>
              <a:t>Digital </a:t>
            </a:r>
            <a:r>
              <a:rPr lang="pt-BR" sz="2276" dirty="0" err="1">
                <a:hlinkClick r:id="rId4"/>
              </a:rPr>
              <a:t>Trends</a:t>
            </a:r>
            <a:r>
              <a:rPr lang="pt-BR" sz="2276" dirty="0"/>
              <a:t>:</a:t>
            </a:r>
          </a:p>
          <a:p>
            <a:pPr marL="222940" lvl="1" indent="0">
              <a:buNone/>
            </a:pPr>
            <a:r>
              <a:rPr lang="pt-BR" sz="1800" dirty="0"/>
              <a:t>A Digital </a:t>
            </a:r>
            <a:r>
              <a:rPr lang="pt-BR" sz="1800" dirty="0" err="1"/>
              <a:t>Trends</a:t>
            </a:r>
            <a:r>
              <a:rPr lang="pt-BR" sz="1800" dirty="0"/>
              <a:t> define IoT com sendo dispositivos diários equipados com sensores e conectividade para trabalhar em conjunto, entender o que estamos fazendo e operar automaticamente para facilitar nossas vidas.</a:t>
            </a:r>
          </a:p>
          <a:p>
            <a:r>
              <a:rPr lang="pt-BR" sz="2276" dirty="0"/>
              <a:t>Technoflora:</a:t>
            </a:r>
          </a:p>
          <a:p>
            <a:pPr marL="222940" lvl="1" indent="0">
              <a:buNone/>
            </a:pPr>
            <a:r>
              <a:rPr lang="pt-BR" sz="1800" dirty="0"/>
              <a:t>Com base nas definições anteriores, entendemos IoT como sendo uma rede de objetos físicos que contém toda a tecnologia necessária para perceber e interagir com o ambiente, e entre si, para coletar e trocar dados em benefício da qualidade de vida das pessoas.</a:t>
            </a:r>
          </a:p>
          <a:p>
            <a:pPr marL="222940" lvl="1" indent="0">
              <a:buNone/>
            </a:pPr>
            <a:r>
              <a:rPr lang="pt-BR" sz="1800" dirty="0"/>
              <a:t> </a:t>
            </a:r>
          </a:p>
          <a:p>
            <a:pPr marL="222940" lvl="1" indent="0">
              <a:buNone/>
            </a:pPr>
            <a:endParaRPr lang="pt-BR" sz="1800" i="1" dirty="0"/>
          </a:p>
          <a:p>
            <a:pPr marL="222940" lvl="1" indent="0">
              <a:buNone/>
            </a:pPr>
            <a:endParaRPr lang="pt-BR" sz="1463" dirty="0"/>
          </a:p>
          <a:p>
            <a:endParaRPr lang="pt-BR" dirty="0"/>
          </a:p>
          <a:p>
            <a:endParaRPr lang="pt-BR" dirty="0"/>
          </a:p>
        </p:txBody>
      </p:sp>
      <p:pic>
        <p:nvPicPr>
          <p:cNvPr id="4" name="Picture 3">
            <a:hlinkClick r:id="rId5"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Tree>
    <p:extLst>
      <p:ext uri="{BB962C8B-B14F-4D97-AF65-F5344CB8AC3E}">
        <p14:creationId xmlns:p14="http://schemas.microsoft.com/office/powerpoint/2010/main" val="2296805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57">
            <a:extLst>
              <a:ext uri="{FF2B5EF4-FFF2-40B4-BE49-F238E27FC236}">
                <a16:creationId xmlns:a16="http://schemas.microsoft.com/office/drawing/2014/main" id="{00E727B3-61FF-4D9C-9711-B156321B2DA3}"/>
              </a:ext>
            </a:extLst>
          </p:cNvPr>
          <p:cNvPicPr>
            <a:picLocks noChangeAspect="1"/>
          </p:cNvPicPr>
          <p:nvPr/>
        </p:nvPicPr>
        <p:blipFill rotWithShape="1">
          <a:blip r:embed="rId2"/>
          <a:srcRect l="3588" t="1219" r="5611" b="1112"/>
          <a:stretch/>
        </p:blipFill>
        <p:spPr>
          <a:xfrm>
            <a:off x="2864768" y="1268760"/>
            <a:ext cx="4191700" cy="4168890"/>
          </a:xfrm>
          <a:prstGeom prst="rect">
            <a:avLst/>
          </a:prstGeom>
        </p:spPr>
      </p:pic>
      <p:pic>
        <p:nvPicPr>
          <p:cNvPr id="4" name="Picture 3">
            <a:hlinkClick r:id="rId3"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grpSp>
        <p:nvGrpSpPr>
          <p:cNvPr id="41" name="Group 40">
            <a:extLst>
              <a:ext uri="{FF2B5EF4-FFF2-40B4-BE49-F238E27FC236}">
                <a16:creationId xmlns:a16="http://schemas.microsoft.com/office/drawing/2014/main" id="{4750554B-DC43-4134-9655-883A62728452}"/>
              </a:ext>
            </a:extLst>
          </p:cNvPr>
          <p:cNvGrpSpPr/>
          <p:nvPr/>
        </p:nvGrpSpPr>
        <p:grpSpPr>
          <a:xfrm>
            <a:off x="135524" y="1147520"/>
            <a:ext cx="3074466" cy="4821733"/>
            <a:chOff x="306507" y="3418962"/>
            <a:chExt cx="3074466" cy="4821733"/>
          </a:xfrm>
        </p:grpSpPr>
        <p:sp>
          <p:nvSpPr>
            <p:cNvPr id="34" name="Rectangle: Rounded Corners 33">
              <a:extLst>
                <a:ext uri="{FF2B5EF4-FFF2-40B4-BE49-F238E27FC236}">
                  <a16:creationId xmlns:a16="http://schemas.microsoft.com/office/drawing/2014/main" id="{6234E848-C5C0-4077-B470-DD05B84ED2CD}"/>
                </a:ext>
              </a:extLst>
            </p:cNvPr>
            <p:cNvSpPr/>
            <p:nvPr/>
          </p:nvSpPr>
          <p:spPr>
            <a:xfrm>
              <a:off x="306507" y="3422287"/>
              <a:ext cx="432048" cy="411072"/>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b="1" dirty="0"/>
                <a:t>01</a:t>
              </a:r>
              <a:endParaRPr lang="en-US" sz="1400" b="1" dirty="0"/>
            </a:p>
          </p:txBody>
        </p:sp>
        <p:sp>
          <p:nvSpPr>
            <p:cNvPr id="36" name="Rectangle: Rounded Corners 35">
              <a:extLst>
                <a:ext uri="{FF2B5EF4-FFF2-40B4-BE49-F238E27FC236}">
                  <a16:creationId xmlns:a16="http://schemas.microsoft.com/office/drawing/2014/main" id="{D34A6BA0-F567-42AF-A0B8-9F50D3A3984C}"/>
                </a:ext>
              </a:extLst>
            </p:cNvPr>
            <p:cNvSpPr/>
            <p:nvPr/>
          </p:nvSpPr>
          <p:spPr>
            <a:xfrm>
              <a:off x="323109" y="5285446"/>
              <a:ext cx="432048" cy="411072"/>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b="1" dirty="0"/>
                <a:t>02</a:t>
              </a:r>
              <a:endParaRPr lang="en-US" sz="1400" b="1" dirty="0"/>
            </a:p>
          </p:txBody>
        </p:sp>
        <p:sp>
          <p:nvSpPr>
            <p:cNvPr id="37" name="Rectangle: Rounded Corners 36">
              <a:extLst>
                <a:ext uri="{FF2B5EF4-FFF2-40B4-BE49-F238E27FC236}">
                  <a16:creationId xmlns:a16="http://schemas.microsoft.com/office/drawing/2014/main" id="{D87E431E-2DC8-4D13-82A2-98D7C7A44748}"/>
                </a:ext>
              </a:extLst>
            </p:cNvPr>
            <p:cNvSpPr/>
            <p:nvPr/>
          </p:nvSpPr>
          <p:spPr>
            <a:xfrm>
              <a:off x="308675" y="7154295"/>
              <a:ext cx="432048" cy="411072"/>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b="1" dirty="0"/>
                <a:t>03</a:t>
              </a:r>
              <a:endParaRPr lang="en-US" sz="1400" b="1" dirty="0"/>
            </a:p>
          </p:txBody>
        </p:sp>
        <p:sp>
          <p:nvSpPr>
            <p:cNvPr id="35" name="TextBox 34">
              <a:extLst>
                <a:ext uri="{FF2B5EF4-FFF2-40B4-BE49-F238E27FC236}">
                  <a16:creationId xmlns:a16="http://schemas.microsoft.com/office/drawing/2014/main" id="{63C5F6C1-9BBF-4AE1-860A-0AF695582CF9}"/>
                </a:ext>
              </a:extLst>
            </p:cNvPr>
            <p:cNvSpPr txBox="1"/>
            <p:nvPr/>
          </p:nvSpPr>
          <p:spPr>
            <a:xfrm>
              <a:off x="715998" y="3418962"/>
              <a:ext cx="2625816" cy="1089529"/>
            </a:xfrm>
            <a:prstGeom prst="rect">
              <a:avLst/>
            </a:prstGeom>
            <a:noFill/>
          </p:spPr>
          <p:txBody>
            <a:bodyPr wrap="square" rtlCol="0">
              <a:spAutoFit/>
            </a:bodyPr>
            <a:lstStyle/>
            <a:p>
              <a:pPr>
                <a:lnSpc>
                  <a:spcPct val="90000"/>
                </a:lnSpc>
              </a:pPr>
              <a:r>
                <a:rPr lang="pt-BR" sz="1600" b="1" dirty="0">
                  <a:solidFill>
                    <a:srgbClr val="7030A0"/>
                  </a:solidFill>
                </a:rPr>
                <a:t>Conexão do dispositivo</a:t>
              </a:r>
              <a:r>
                <a:rPr lang="pt-BR" sz="1600" dirty="0">
                  <a:solidFill>
                    <a:srgbClr val="7030A0"/>
                  </a:solidFill>
                </a:rPr>
                <a:t> </a:t>
              </a:r>
              <a:br>
                <a:rPr lang="pt-BR" sz="1400" dirty="0">
                  <a:solidFill>
                    <a:srgbClr val="7030A0"/>
                  </a:solidFill>
                </a:rPr>
              </a:br>
              <a:r>
                <a:rPr lang="pt-BR" sz="1400" dirty="0">
                  <a:solidFill>
                    <a:schemeClr val="tx2">
                      <a:lumMod val="95000"/>
                      <a:lumOff val="5000"/>
                    </a:schemeClr>
                  </a:solidFill>
                </a:rPr>
                <a:t>- Dispositivos </a:t>
              </a:r>
              <a:r>
                <a:rPr lang="pt-BR" sz="1400" dirty="0" err="1">
                  <a:solidFill>
                    <a:schemeClr val="tx2">
                      <a:lumMod val="95000"/>
                      <a:lumOff val="5000"/>
                    </a:schemeClr>
                  </a:solidFill>
                </a:rPr>
                <a:t>IoT</a:t>
              </a:r>
              <a:endParaRPr lang="pt-BR" sz="1400" dirty="0">
                <a:solidFill>
                  <a:schemeClr val="tx2">
                    <a:lumMod val="95000"/>
                    <a:lumOff val="5000"/>
                  </a:schemeClr>
                </a:solidFill>
              </a:endParaRPr>
            </a:p>
            <a:p>
              <a:pPr>
                <a:lnSpc>
                  <a:spcPct val="90000"/>
                </a:lnSpc>
              </a:pPr>
              <a:r>
                <a:rPr lang="pt-BR" sz="1400" dirty="0">
                  <a:solidFill>
                    <a:schemeClr val="tx2">
                      <a:lumMod val="95000"/>
                      <a:lumOff val="5000"/>
                    </a:schemeClr>
                  </a:solidFill>
                </a:rPr>
                <a:t>- Conectividade do </a:t>
              </a:r>
              <a:r>
                <a:rPr lang="pt-BR" sz="1400" dirty="0" err="1">
                  <a:solidFill>
                    <a:schemeClr val="tx2">
                      <a:lumMod val="95000"/>
                      <a:lumOff val="5000"/>
                    </a:schemeClr>
                  </a:solidFill>
                </a:rPr>
                <a:t>IoT</a:t>
              </a:r>
              <a:endParaRPr lang="pt-BR" sz="1400" dirty="0">
                <a:solidFill>
                  <a:schemeClr val="tx2">
                    <a:lumMod val="95000"/>
                    <a:lumOff val="5000"/>
                  </a:schemeClr>
                </a:solidFill>
              </a:endParaRPr>
            </a:p>
            <a:p>
              <a:pPr>
                <a:lnSpc>
                  <a:spcPct val="90000"/>
                </a:lnSpc>
              </a:pPr>
              <a:r>
                <a:rPr lang="pt-BR" sz="1400" dirty="0">
                  <a:solidFill>
                    <a:schemeClr val="tx2">
                      <a:lumMod val="95000"/>
                      <a:lumOff val="5000"/>
                    </a:schemeClr>
                  </a:solidFill>
                </a:rPr>
                <a:t>- Inteligência embutida (</a:t>
              </a:r>
              <a:r>
                <a:rPr lang="pt-BR" sz="1400" dirty="0" err="1">
                  <a:solidFill>
                    <a:schemeClr val="tx2">
                      <a:lumMod val="95000"/>
                      <a:lumOff val="5000"/>
                    </a:schemeClr>
                  </a:solidFill>
                </a:rPr>
                <a:t>sw</a:t>
              </a:r>
              <a:r>
                <a:rPr lang="pt-BR" sz="1400" dirty="0">
                  <a:solidFill>
                    <a:schemeClr val="tx2">
                      <a:lumMod val="95000"/>
                      <a:lumOff val="5000"/>
                    </a:schemeClr>
                  </a:solidFill>
                </a:rPr>
                <a:t>)</a:t>
              </a:r>
            </a:p>
            <a:p>
              <a:pPr>
                <a:lnSpc>
                  <a:spcPct val="90000"/>
                </a:lnSpc>
              </a:pPr>
              <a:endParaRPr lang="en-US" sz="1400" dirty="0">
                <a:solidFill>
                  <a:srgbClr val="7030A0"/>
                </a:solidFill>
              </a:endParaRPr>
            </a:p>
          </p:txBody>
        </p:sp>
        <p:sp>
          <p:nvSpPr>
            <p:cNvPr id="42" name="TextBox 41">
              <a:extLst>
                <a:ext uri="{FF2B5EF4-FFF2-40B4-BE49-F238E27FC236}">
                  <a16:creationId xmlns:a16="http://schemas.microsoft.com/office/drawing/2014/main" id="{F6466744-D580-4068-A598-132A7740B184}"/>
                </a:ext>
              </a:extLst>
            </p:cNvPr>
            <p:cNvSpPr txBox="1"/>
            <p:nvPr/>
          </p:nvSpPr>
          <p:spPr>
            <a:xfrm>
              <a:off x="740723" y="5285446"/>
              <a:ext cx="2625816" cy="1089529"/>
            </a:xfrm>
            <a:prstGeom prst="rect">
              <a:avLst/>
            </a:prstGeom>
            <a:noFill/>
          </p:spPr>
          <p:txBody>
            <a:bodyPr wrap="square" rtlCol="0">
              <a:spAutoFit/>
            </a:bodyPr>
            <a:lstStyle/>
            <a:p>
              <a:pPr>
                <a:lnSpc>
                  <a:spcPct val="90000"/>
                </a:lnSpc>
              </a:pPr>
              <a:r>
                <a:rPr lang="pt-BR" sz="1600" b="1" dirty="0">
                  <a:solidFill>
                    <a:srgbClr val="FF0000"/>
                  </a:solidFill>
                </a:rPr>
                <a:t>Detecção de dados</a:t>
              </a:r>
              <a:br>
                <a:rPr lang="pt-BR" sz="1400" dirty="0">
                  <a:solidFill>
                    <a:srgbClr val="7030A0"/>
                  </a:solidFill>
                </a:rPr>
              </a:br>
              <a:r>
                <a:rPr lang="pt-BR" sz="1400" dirty="0">
                  <a:solidFill>
                    <a:schemeClr val="tx2">
                      <a:lumMod val="95000"/>
                      <a:lumOff val="5000"/>
                    </a:schemeClr>
                  </a:solidFill>
                </a:rPr>
                <a:t>- Captura de dados</a:t>
              </a:r>
            </a:p>
            <a:p>
              <a:pPr>
                <a:lnSpc>
                  <a:spcPct val="90000"/>
                </a:lnSpc>
              </a:pPr>
              <a:r>
                <a:rPr lang="pt-BR" sz="1400" dirty="0">
                  <a:solidFill>
                    <a:schemeClr val="tx2">
                      <a:lumMod val="95000"/>
                      <a:lumOff val="5000"/>
                    </a:schemeClr>
                  </a:solidFill>
                </a:rPr>
                <a:t>- Sensores e </a:t>
              </a:r>
              <a:r>
                <a:rPr lang="pt-BR" sz="1400" dirty="0" err="1">
                  <a:solidFill>
                    <a:schemeClr val="tx2">
                      <a:lumMod val="95000"/>
                      <a:lumOff val="5000"/>
                    </a:schemeClr>
                  </a:solidFill>
                </a:rPr>
                <a:t>tags</a:t>
              </a:r>
              <a:r>
                <a:rPr lang="pt-BR" sz="1400" dirty="0">
                  <a:solidFill>
                    <a:schemeClr val="tx2">
                      <a:lumMod val="95000"/>
                      <a:lumOff val="5000"/>
                    </a:schemeClr>
                  </a:solidFill>
                </a:rPr>
                <a:t> (</a:t>
              </a:r>
              <a:r>
                <a:rPr lang="pt-BR" sz="1400" dirty="0" err="1">
                  <a:solidFill>
                    <a:schemeClr val="tx2">
                      <a:lumMod val="95000"/>
                      <a:lumOff val="5000"/>
                    </a:schemeClr>
                  </a:solidFill>
                </a:rPr>
                <a:t>geoloc</a:t>
              </a:r>
              <a:r>
                <a:rPr lang="pt-BR" sz="1400" dirty="0">
                  <a:solidFill>
                    <a:schemeClr val="tx2">
                      <a:lumMod val="95000"/>
                      <a:lumOff val="5000"/>
                    </a:schemeClr>
                  </a:solidFill>
                </a:rPr>
                <a:t>)</a:t>
              </a:r>
            </a:p>
            <a:p>
              <a:pPr>
                <a:lnSpc>
                  <a:spcPct val="90000"/>
                </a:lnSpc>
              </a:pPr>
              <a:r>
                <a:rPr lang="pt-BR" sz="1400" dirty="0">
                  <a:solidFill>
                    <a:schemeClr val="tx2">
                      <a:lumMod val="95000"/>
                      <a:lumOff val="5000"/>
                    </a:schemeClr>
                  </a:solidFill>
                </a:rPr>
                <a:t>- Armazenamento</a:t>
              </a:r>
            </a:p>
            <a:p>
              <a:pPr>
                <a:lnSpc>
                  <a:spcPct val="90000"/>
                </a:lnSpc>
              </a:pPr>
              <a:endParaRPr lang="en-US" sz="1400" dirty="0">
                <a:solidFill>
                  <a:srgbClr val="7030A0"/>
                </a:solidFill>
              </a:endParaRPr>
            </a:p>
          </p:txBody>
        </p:sp>
        <p:sp>
          <p:nvSpPr>
            <p:cNvPr id="43" name="TextBox 42">
              <a:extLst>
                <a:ext uri="{FF2B5EF4-FFF2-40B4-BE49-F238E27FC236}">
                  <a16:creationId xmlns:a16="http://schemas.microsoft.com/office/drawing/2014/main" id="{3504F934-E401-43C7-8637-9BC78ADA1D09}"/>
                </a:ext>
              </a:extLst>
            </p:cNvPr>
            <p:cNvSpPr txBox="1"/>
            <p:nvPr/>
          </p:nvSpPr>
          <p:spPr>
            <a:xfrm>
              <a:off x="755157" y="7151166"/>
              <a:ext cx="2625816" cy="1089529"/>
            </a:xfrm>
            <a:prstGeom prst="rect">
              <a:avLst/>
            </a:prstGeom>
            <a:noFill/>
          </p:spPr>
          <p:txBody>
            <a:bodyPr wrap="square" rtlCol="0">
              <a:spAutoFit/>
            </a:bodyPr>
            <a:lstStyle/>
            <a:p>
              <a:pPr>
                <a:lnSpc>
                  <a:spcPct val="90000"/>
                </a:lnSpc>
              </a:pPr>
              <a:r>
                <a:rPr lang="pt-BR" sz="1600" b="1" dirty="0">
                  <a:solidFill>
                    <a:srgbClr val="FFC000"/>
                  </a:solidFill>
                </a:rPr>
                <a:t>Comunicação</a:t>
              </a:r>
              <a:br>
                <a:rPr lang="pt-BR" sz="1400" dirty="0">
                  <a:solidFill>
                    <a:srgbClr val="7030A0"/>
                  </a:solidFill>
                </a:rPr>
              </a:br>
              <a:r>
                <a:rPr lang="pt-BR" sz="1400" dirty="0">
                  <a:solidFill>
                    <a:schemeClr val="tx2">
                      <a:lumMod val="95000"/>
                      <a:lumOff val="5000"/>
                    </a:schemeClr>
                  </a:solidFill>
                </a:rPr>
                <a:t>- Foco no acesso</a:t>
              </a:r>
            </a:p>
            <a:p>
              <a:pPr>
                <a:lnSpc>
                  <a:spcPct val="90000"/>
                </a:lnSpc>
              </a:pPr>
              <a:r>
                <a:rPr lang="pt-BR" sz="1400" dirty="0">
                  <a:solidFill>
                    <a:schemeClr val="tx2">
                      <a:lumMod val="95000"/>
                      <a:lumOff val="5000"/>
                    </a:schemeClr>
                  </a:solidFill>
                </a:rPr>
                <a:t>- Redes, nuvem e borda</a:t>
              </a:r>
            </a:p>
            <a:p>
              <a:pPr>
                <a:lnSpc>
                  <a:spcPct val="90000"/>
                </a:lnSpc>
              </a:pPr>
              <a:r>
                <a:rPr lang="pt-BR" sz="1400" dirty="0">
                  <a:solidFill>
                    <a:schemeClr val="tx2">
                      <a:lumMod val="95000"/>
                      <a:lumOff val="5000"/>
                    </a:schemeClr>
                  </a:solidFill>
                </a:rPr>
                <a:t>- Transporte de dados</a:t>
              </a:r>
            </a:p>
            <a:p>
              <a:pPr>
                <a:lnSpc>
                  <a:spcPct val="90000"/>
                </a:lnSpc>
              </a:pPr>
              <a:endParaRPr lang="en-US" sz="1400" dirty="0">
                <a:solidFill>
                  <a:srgbClr val="7030A0"/>
                </a:solidFill>
              </a:endParaRPr>
            </a:p>
          </p:txBody>
        </p:sp>
      </p:grpSp>
      <p:grpSp>
        <p:nvGrpSpPr>
          <p:cNvPr id="47" name="Group 46">
            <a:extLst>
              <a:ext uri="{FF2B5EF4-FFF2-40B4-BE49-F238E27FC236}">
                <a16:creationId xmlns:a16="http://schemas.microsoft.com/office/drawing/2014/main" id="{80444273-A007-4758-A49C-9372466FA59D}"/>
              </a:ext>
            </a:extLst>
          </p:cNvPr>
          <p:cNvGrpSpPr/>
          <p:nvPr/>
        </p:nvGrpSpPr>
        <p:grpSpPr>
          <a:xfrm>
            <a:off x="7240065" y="1193493"/>
            <a:ext cx="3063188" cy="4626910"/>
            <a:chOff x="6113361" y="2036923"/>
            <a:chExt cx="3063188" cy="4626910"/>
          </a:xfrm>
        </p:grpSpPr>
        <p:sp>
          <p:nvSpPr>
            <p:cNvPr id="38" name="Rectangle: Rounded Corners 37">
              <a:extLst>
                <a:ext uri="{FF2B5EF4-FFF2-40B4-BE49-F238E27FC236}">
                  <a16:creationId xmlns:a16="http://schemas.microsoft.com/office/drawing/2014/main" id="{31963FAB-9DF1-499D-8DF8-16F8BFFD01A7}"/>
                </a:ext>
              </a:extLst>
            </p:cNvPr>
            <p:cNvSpPr/>
            <p:nvPr/>
          </p:nvSpPr>
          <p:spPr>
            <a:xfrm>
              <a:off x="6113589" y="2036923"/>
              <a:ext cx="432048" cy="411072"/>
            </a:xfrm>
            <a:prstGeom prst="round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b="1" dirty="0">
                  <a:solidFill>
                    <a:schemeClr val="tx2">
                      <a:lumMod val="95000"/>
                      <a:lumOff val="5000"/>
                    </a:schemeClr>
                  </a:solidFill>
                </a:rPr>
                <a:t>04</a:t>
              </a:r>
              <a:endParaRPr lang="en-US" sz="1400" b="1" dirty="0">
                <a:solidFill>
                  <a:schemeClr val="tx2">
                    <a:lumMod val="95000"/>
                    <a:lumOff val="5000"/>
                  </a:schemeClr>
                </a:solidFill>
              </a:endParaRPr>
            </a:p>
          </p:txBody>
        </p:sp>
        <p:sp>
          <p:nvSpPr>
            <p:cNvPr id="39" name="Rectangle: Rounded Corners 38">
              <a:extLst>
                <a:ext uri="{FF2B5EF4-FFF2-40B4-BE49-F238E27FC236}">
                  <a16:creationId xmlns:a16="http://schemas.microsoft.com/office/drawing/2014/main" id="{8AFDFF8E-D2B2-4587-9F79-A30CAFC3CA7A}"/>
                </a:ext>
              </a:extLst>
            </p:cNvPr>
            <p:cNvSpPr/>
            <p:nvPr/>
          </p:nvSpPr>
          <p:spPr>
            <a:xfrm>
              <a:off x="6113361" y="3902563"/>
              <a:ext cx="432048" cy="411072"/>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b="1" dirty="0">
                  <a:solidFill>
                    <a:srgbClr val="FFFFFF"/>
                  </a:solidFill>
                </a:rPr>
                <a:t>05</a:t>
              </a:r>
              <a:endParaRPr lang="en-US" sz="1400" b="1" dirty="0">
                <a:solidFill>
                  <a:srgbClr val="FFFFFF"/>
                </a:solidFill>
              </a:endParaRPr>
            </a:p>
          </p:txBody>
        </p:sp>
        <p:sp>
          <p:nvSpPr>
            <p:cNvPr id="40" name="Rectangle: Rounded Corners 39">
              <a:extLst>
                <a:ext uri="{FF2B5EF4-FFF2-40B4-BE49-F238E27FC236}">
                  <a16:creationId xmlns:a16="http://schemas.microsoft.com/office/drawing/2014/main" id="{AEB8046B-EACE-4992-B75B-789D5C437F14}"/>
                </a:ext>
              </a:extLst>
            </p:cNvPr>
            <p:cNvSpPr/>
            <p:nvPr/>
          </p:nvSpPr>
          <p:spPr>
            <a:xfrm>
              <a:off x="6113589" y="5769047"/>
              <a:ext cx="432048" cy="411072"/>
            </a:xfrm>
            <a:prstGeom prst="round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b="1" dirty="0">
                  <a:solidFill>
                    <a:srgbClr val="FFFFFF"/>
                  </a:solidFill>
                </a:rPr>
                <a:t>06</a:t>
              </a:r>
              <a:endParaRPr lang="en-US" sz="1400" b="1" dirty="0">
                <a:solidFill>
                  <a:srgbClr val="FFFFFF"/>
                </a:solidFill>
              </a:endParaRPr>
            </a:p>
          </p:txBody>
        </p:sp>
        <p:sp>
          <p:nvSpPr>
            <p:cNvPr id="44" name="TextBox 43">
              <a:extLst>
                <a:ext uri="{FF2B5EF4-FFF2-40B4-BE49-F238E27FC236}">
                  <a16:creationId xmlns:a16="http://schemas.microsoft.com/office/drawing/2014/main" id="{EC18F327-AE94-447D-BC55-15383D8608D7}"/>
                </a:ext>
              </a:extLst>
            </p:cNvPr>
            <p:cNvSpPr txBox="1"/>
            <p:nvPr/>
          </p:nvSpPr>
          <p:spPr>
            <a:xfrm>
              <a:off x="6545409" y="2036923"/>
              <a:ext cx="2625816" cy="1089529"/>
            </a:xfrm>
            <a:prstGeom prst="rect">
              <a:avLst/>
            </a:prstGeom>
            <a:noFill/>
          </p:spPr>
          <p:txBody>
            <a:bodyPr wrap="square" rtlCol="0">
              <a:spAutoFit/>
            </a:bodyPr>
            <a:lstStyle/>
            <a:p>
              <a:pPr>
                <a:lnSpc>
                  <a:spcPct val="90000"/>
                </a:lnSpc>
              </a:pPr>
              <a:r>
                <a:rPr lang="pt-BR" sz="1600" b="1" dirty="0">
                  <a:solidFill>
                    <a:srgbClr val="FFFF00"/>
                  </a:solidFill>
                </a:rPr>
                <a:t>Análise de dados</a:t>
              </a:r>
              <a:r>
                <a:rPr lang="pt-BR" sz="1600" dirty="0">
                  <a:solidFill>
                    <a:srgbClr val="7030A0"/>
                  </a:solidFill>
                </a:rPr>
                <a:t> </a:t>
              </a:r>
              <a:br>
                <a:rPr lang="pt-BR" sz="1400" dirty="0">
                  <a:solidFill>
                    <a:srgbClr val="7030A0"/>
                  </a:solidFill>
                </a:rPr>
              </a:br>
              <a:r>
                <a:rPr lang="pt-BR" sz="1400" dirty="0">
                  <a:solidFill>
                    <a:schemeClr val="tx2">
                      <a:lumMod val="95000"/>
                      <a:lumOff val="5000"/>
                    </a:schemeClr>
                  </a:solidFill>
                </a:rPr>
                <a:t>- Análise de big data</a:t>
              </a:r>
            </a:p>
            <a:p>
              <a:pPr>
                <a:lnSpc>
                  <a:spcPct val="90000"/>
                </a:lnSpc>
              </a:pPr>
              <a:r>
                <a:rPr lang="pt-BR" sz="1400" dirty="0">
                  <a:solidFill>
                    <a:schemeClr val="tx2">
                      <a:lumMod val="95000"/>
                      <a:lumOff val="5000"/>
                    </a:schemeClr>
                  </a:solidFill>
                </a:rPr>
                <a:t>- AI e cognição</a:t>
              </a:r>
            </a:p>
            <a:p>
              <a:pPr>
                <a:lnSpc>
                  <a:spcPct val="90000"/>
                </a:lnSpc>
              </a:pPr>
              <a:r>
                <a:rPr lang="pt-BR" sz="1400" dirty="0">
                  <a:solidFill>
                    <a:schemeClr val="tx2">
                      <a:lumMod val="95000"/>
                      <a:lumOff val="5000"/>
                    </a:schemeClr>
                  </a:solidFill>
                </a:rPr>
                <a:t>- Análise de borda (</a:t>
              </a:r>
              <a:r>
                <a:rPr lang="pt-BR" sz="1400" dirty="0" err="1">
                  <a:solidFill>
                    <a:schemeClr val="tx2">
                      <a:lumMod val="95000"/>
                      <a:lumOff val="5000"/>
                    </a:schemeClr>
                  </a:solidFill>
                </a:rPr>
                <a:t>edge</a:t>
              </a:r>
              <a:r>
                <a:rPr lang="pt-BR" sz="1400" dirty="0">
                  <a:solidFill>
                    <a:schemeClr val="tx2">
                      <a:lumMod val="95000"/>
                      <a:lumOff val="5000"/>
                    </a:schemeClr>
                  </a:solidFill>
                </a:rPr>
                <a:t>)</a:t>
              </a:r>
            </a:p>
            <a:p>
              <a:pPr>
                <a:lnSpc>
                  <a:spcPct val="90000"/>
                </a:lnSpc>
              </a:pPr>
              <a:endParaRPr lang="en-US" sz="1400" dirty="0">
                <a:solidFill>
                  <a:srgbClr val="7030A0"/>
                </a:solidFill>
              </a:endParaRPr>
            </a:p>
          </p:txBody>
        </p:sp>
        <p:sp>
          <p:nvSpPr>
            <p:cNvPr id="45" name="TextBox 44">
              <a:extLst>
                <a:ext uri="{FF2B5EF4-FFF2-40B4-BE49-F238E27FC236}">
                  <a16:creationId xmlns:a16="http://schemas.microsoft.com/office/drawing/2014/main" id="{F31527B7-C306-41C0-A16B-ADA286DA2B03}"/>
                </a:ext>
              </a:extLst>
            </p:cNvPr>
            <p:cNvSpPr txBox="1"/>
            <p:nvPr/>
          </p:nvSpPr>
          <p:spPr>
            <a:xfrm>
              <a:off x="6550733" y="3908308"/>
              <a:ext cx="2625816" cy="1089529"/>
            </a:xfrm>
            <a:prstGeom prst="rect">
              <a:avLst/>
            </a:prstGeom>
            <a:noFill/>
          </p:spPr>
          <p:txBody>
            <a:bodyPr wrap="square" rtlCol="0">
              <a:spAutoFit/>
            </a:bodyPr>
            <a:lstStyle/>
            <a:p>
              <a:pPr>
                <a:lnSpc>
                  <a:spcPct val="90000"/>
                </a:lnSpc>
              </a:pPr>
              <a:r>
                <a:rPr lang="pt-BR" sz="1600" b="1" dirty="0">
                  <a:solidFill>
                    <a:srgbClr val="00B050"/>
                  </a:solidFill>
                </a:rPr>
                <a:t>Valoração de dados</a:t>
              </a:r>
              <a:br>
                <a:rPr lang="pt-BR" sz="1400" dirty="0">
                  <a:solidFill>
                    <a:srgbClr val="7030A0"/>
                  </a:solidFill>
                </a:rPr>
              </a:br>
              <a:r>
                <a:rPr lang="pt-BR" sz="1400" dirty="0">
                  <a:solidFill>
                    <a:schemeClr val="tx2">
                      <a:lumMod val="95000"/>
                      <a:lumOff val="5000"/>
                    </a:schemeClr>
                  </a:solidFill>
                </a:rPr>
                <a:t>- Análise de ação</a:t>
              </a:r>
            </a:p>
            <a:p>
              <a:pPr>
                <a:lnSpc>
                  <a:spcPct val="90000"/>
                </a:lnSpc>
              </a:pPr>
              <a:r>
                <a:rPr lang="pt-BR" sz="1400" dirty="0">
                  <a:solidFill>
                    <a:schemeClr val="tx2">
                      <a:lumMod val="95000"/>
                      <a:lumOff val="5000"/>
                    </a:schemeClr>
                  </a:solidFill>
                </a:rPr>
                <a:t>- </a:t>
              </a:r>
              <a:r>
                <a:rPr lang="pt-BR" sz="1400" dirty="0" err="1">
                  <a:solidFill>
                    <a:schemeClr val="tx2">
                      <a:lumMod val="95000"/>
                      <a:lumOff val="5000"/>
                    </a:schemeClr>
                  </a:solidFill>
                </a:rPr>
                <a:t>API’s</a:t>
              </a:r>
              <a:r>
                <a:rPr lang="pt-BR" sz="1400" dirty="0">
                  <a:solidFill>
                    <a:schemeClr val="tx2">
                      <a:lumMod val="95000"/>
                      <a:lumOff val="5000"/>
                    </a:schemeClr>
                  </a:solidFill>
                </a:rPr>
                <a:t> e processos</a:t>
              </a:r>
            </a:p>
            <a:p>
              <a:pPr>
                <a:lnSpc>
                  <a:spcPct val="90000"/>
                </a:lnSpc>
              </a:pPr>
              <a:r>
                <a:rPr lang="pt-BR" sz="1400" dirty="0">
                  <a:solidFill>
                    <a:schemeClr val="tx2">
                      <a:lumMod val="95000"/>
                      <a:lumOff val="5000"/>
                    </a:schemeClr>
                  </a:solidFill>
                </a:rPr>
                <a:t>- Inteligência acionável</a:t>
              </a:r>
            </a:p>
            <a:p>
              <a:pPr>
                <a:lnSpc>
                  <a:spcPct val="90000"/>
                </a:lnSpc>
              </a:pPr>
              <a:endParaRPr lang="en-US" sz="1400" dirty="0">
                <a:solidFill>
                  <a:srgbClr val="7030A0"/>
                </a:solidFill>
              </a:endParaRPr>
            </a:p>
          </p:txBody>
        </p:sp>
        <p:sp>
          <p:nvSpPr>
            <p:cNvPr id="46" name="TextBox 45">
              <a:extLst>
                <a:ext uri="{FF2B5EF4-FFF2-40B4-BE49-F238E27FC236}">
                  <a16:creationId xmlns:a16="http://schemas.microsoft.com/office/drawing/2014/main" id="{16E7335E-C02E-40C7-91A4-C86BDC58764D}"/>
                </a:ext>
              </a:extLst>
            </p:cNvPr>
            <p:cNvSpPr txBox="1"/>
            <p:nvPr/>
          </p:nvSpPr>
          <p:spPr>
            <a:xfrm>
              <a:off x="6545409" y="5768203"/>
              <a:ext cx="2625816" cy="895630"/>
            </a:xfrm>
            <a:prstGeom prst="rect">
              <a:avLst/>
            </a:prstGeom>
            <a:noFill/>
          </p:spPr>
          <p:txBody>
            <a:bodyPr wrap="square" rtlCol="0">
              <a:spAutoFit/>
            </a:bodyPr>
            <a:lstStyle/>
            <a:p>
              <a:pPr>
                <a:lnSpc>
                  <a:spcPct val="90000"/>
                </a:lnSpc>
              </a:pPr>
              <a:r>
                <a:rPr lang="pt-BR" sz="1600" b="1" dirty="0">
                  <a:solidFill>
                    <a:srgbClr val="00B0F0"/>
                  </a:solidFill>
                </a:rPr>
                <a:t>Valor humano</a:t>
              </a:r>
              <a:br>
                <a:rPr lang="pt-BR" sz="1400" dirty="0">
                  <a:solidFill>
                    <a:srgbClr val="7030A0"/>
                  </a:solidFill>
                </a:rPr>
              </a:br>
              <a:r>
                <a:rPr lang="pt-BR" sz="1400" dirty="0">
                  <a:solidFill>
                    <a:schemeClr val="tx2">
                      <a:lumMod val="95000"/>
                      <a:lumOff val="5000"/>
                    </a:schemeClr>
                  </a:solidFill>
                </a:rPr>
                <a:t>- Aplicações inteligentes</a:t>
              </a:r>
            </a:p>
            <a:p>
              <a:pPr>
                <a:lnSpc>
                  <a:spcPct val="90000"/>
                </a:lnSpc>
              </a:pPr>
              <a:r>
                <a:rPr lang="pt-BR" sz="1400" dirty="0">
                  <a:solidFill>
                    <a:schemeClr val="tx2">
                      <a:lumMod val="95000"/>
                      <a:lumOff val="5000"/>
                    </a:schemeClr>
                  </a:solidFill>
                </a:rPr>
                <a:t>- Benefícios p/</a:t>
              </a:r>
              <a:r>
                <a:rPr lang="pt-BR" sz="1200" dirty="0">
                  <a:solidFill>
                    <a:schemeClr val="tx2">
                      <a:lumMod val="95000"/>
                      <a:lumOff val="5000"/>
                    </a:schemeClr>
                  </a:solidFill>
                </a:rPr>
                <a:t>interessados</a:t>
              </a:r>
              <a:endParaRPr lang="pt-BR" sz="1400" dirty="0">
                <a:solidFill>
                  <a:schemeClr val="tx2">
                    <a:lumMod val="95000"/>
                    <a:lumOff val="5000"/>
                  </a:schemeClr>
                </a:solidFill>
              </a:endParaRPr>
            </a:p>
            <a:p>
              <a:pPr>
                <a:lnSpc>
                  <a:spcPct val="90000"/>
                </a:lnSpc>
              </a:pPr>
              <a:r>
                <a:rPr lang="pt-BR" sz="1400" dirty="0">
                  <a:solidFill>
                    <a:schemeClr val="tx2">
                      <a:lumMod val="95000"/>
                      <a:lumOff val="5000"/>
                    </a:schemeClr>
                  </a:solidFill>
                </a:rPr>
                <a:t>- Benefícios tangíveis</a:t>
              </a:r>
            </a:p>
          </p:txBody>
        </p:sp>
      </p:grpSp>
      <p:sp>
        <p:nvSpPr>
          <p:cNvPr id="60" name="TextBox 59">
            <a:extLst>
              <a:ext uri="{FF2B5EF4-FFF2-40B4-BE49-F238E27FC236}">
                <a16:creationId xmlns:a16="http://schemas.microsoft.com/office/drawing/2014/main" id="{7ADB5FB5-62C2-47C3-AB7F-58DACF8AF5E0}"/>
              </a:ext>
            </a:extLst>
          </p:cNvPr>
          <p:cNvSpPr txBox="1"/>
          <p:nvPr/>
        </p:nvSpPr>
        <p:spPr>
          <a:xfrm>
            <a:off x="4120820" y="2847277"/>
            <a:ext cx="1679591" cy="1034129"/>
          </a:xfrm>
          <a:prstGeom prst="rect">
            <a:avLst/>
          </a:prstGeom>
          <a:noFill/>
        </p:spPr>
        <p:txBody>
          <a:bodyPr wrap="square" rtlCol="0">
            <a:spAutoFit/>
          </a:bodyPr>
          <a:lstStyle/>
          <a:p>
            <a:pPr algn="ctr">
              <a:lnSpc>
                <a:spcPct val="90000"/>
              </a:lnSpc>
            </a:pPr>
            <a:r>
              <a:rPr lang="pt-BR" sz="1400" b="1" dirty="0"/>
              <a:t>Internet Das Coisas</a:t>
            </a:r>
            <a:br>
              <a:rPr lang="pt-BR" sz="1200" dirty="0"/>
            </a:br>
            <a:br>
              <a:rPr lang="pt-BR" sz="1200" dirty="0"/>
            </a:br>
            <a:r>
              <a:rPr lang="pt-BR" sz="1400" dirty="0"/>
              <a:t>DA CONEXÃO AO BENEFÍCIO</a:t>
            </a:r>
            <a:endParaRPr lang="en-US" sz="1200" dirty="0"/>
          </a:p>
        </p:txBody>
      </p:sp>
      <p:sp>
        <p:nvSpPr>
          <p:cNvPr id="63" name="TextBox 62">
            <a:extLst>
              <a:ext uri="{FF2B5EF4-FFF2-40B4-BE49-F238E27FC236}">
                <a16:creationId xmlns:a16="http://schemas.microsoft.com/office/drawing/2014/main" id="{220C3E74-BC6A-4FEE-A663-0855E7911A63}"/>
              </a:ext>
            </a:extLst>
          </p:cNvPr>
          <p:cNvSpPr txBox="1"/>
          <p:nvPr/>
        </p:nvSpPr>
        <p:spPr>
          <a:xfrm>
            <a:off x="3110926" y="2212314"/>
            <a:ext cx="1165241" cy="590931"/>
          </a:xfrm>
          <a:prstGeom prst="rect">
            <a:avLst/>
          </a:prstGeom>
          <a:noFill/>
        </p:spPr>
        <p:txBody>
          <a:bodyPr wrap="square" rtlCol="0">
            <a:spAutoFit/>
          </a:bodyPr>
          <a:lstStyle/>
          <a:p>
            <a:pPr algn="ctr">
              <a:lnSpc>
                <a:spcPct val="90000"/>
              </a:lnSpc>
            </a:pPr>
            <a:r>
              <a:rPr lang="pt-BR" sz="1200" b="1" dirty="0">
                <a:solidFill>
                  <a:srgbClr val="7030A0"/>
                </a:solidFill>
              </a:rPr>
              <a:t>Conexão de dados e conectividade</a:t>
            </a:r>
            <a:endParaRPr lang="en-US" sz="1100" dirty="0">
              <a:solidFill>
                <a:srgbClr val="7030A0"/>
              </a:solidFill>
            </a:endParaRPr>
          </a:p>
        </p:txBody>
      </p:sp>
      <p:sp>
        <p:nvSpPr>
          <p:cNvPr id="64" name="TextBox 63">
            <a:extLst>
              <a:ext uri="{FF2B5EF4-FFF2-40B4-BE49-F238E27FC236}">
                <a16:creationId xmlns:a16="http://schemas.microsoft.com/office/drawing/2014/main" id="{AC9D1179-C9B8-4FE6-9E06-8B2E88B4A6EE}"/>
              </a:ext>
            </a:extLst>
          </p:cNvPr>
          <p:cNvSpPr txBox="1"/>
          <p:nvPr/>
        </p:nvSpPr>
        <p:spPr>
          <a:xfrm>
            <a:off x="4377997" y="1537288"/>
            <a:ext cx="1165241" cy="424732"/>
          </a:xfrm>
          <a:prstGeom prst="rect">
            <a:avLst/>
          </a:prstGeom>
          <a:noFill/>
        </p:spPr>
        <p:txBody>
          <a:bodyPr wrap="square" rtlCol="0">
            <a:spAutoFit/>
          </a:bodyPr>
          <a:lstStyle/>
          <a:p>
            <a:pPr algn="ctr">
              <a:lnSpc>
                <a:spcPct val="90000"/>
              </a:lnSpc>
            </a:pPr>
            <a:r>
              <a:rPr lang="pt-BR" sz="1200" b="1" dirty="0">
                <a:solidFill>
                  <a:srgbClr val="FF0000"/>
                </a:solidFill>
              </a:rPr>
              <a:t>Coleta e envio de dados</a:t>
            </a:r>
            <a:endParaRPr lang="en-US" sz="1100" dirty="0">
              <a:solidFill>
                <a:srgbClr val="FF0000"/>
              </a:solidFill>
            </a:endParaRPr>
          </a:p>
        </p:txBody>
      </p:sp>
      <p:sp>
        <p:nvSpPr>
          <p:cNvPr id="65" name="TextBox 64">
            <a:extLst>
              <a:ext uri="{FF2B5EF4-FFF2-40B4-BE49-F238E27FC236}">
                <a16:creationId xmlns:a16="http://schemas.microsoft.com/office/drawing/2014/main" id="{7222BB95-8A62-4D99-AFA4-6ADBE322FA51}"/>
              </a:ext>
            </a:extLst>
          </p:cNvPr>
          <p:cNvSpPr txBox="1"/>
          <p:nvPr/>
        </p:nvSpPr>
        <p:spPr>
          <a:xfrm>
            <a:off x="5687566" y="2323679"/>
            <a:ext cx="1165241" cy="590931"/>
          </a:xfrm>
          <a:prstGeom prst="rect">
            <a:avLst/>
          </a:prstGeom>
          <a:noFill/>
        </p:spPr>
        <p:txBody>
          <a:bodyPr wrap="square" rtlCol="0">
            <a:spAutoFit/>
          </a:bodyPr>
          <a:lstStyle/>
          <a:p>
            <a:pPr algn="ctr">
              <a:lnSpc>
                <a:spcPct val="90000"/>
              </a:lnSpc>
            </a:pPr>
            <a:r>
              <a:rPr lang="pt-BR" sz="1200" b="1" dirty="0">
                <a:solidFill>
                  <a:srgbClr val="FFC000"/>
                </a:solidFill>
              </a:rPr>
              <a:t>Acesso e transporte de dados</a:t>
            </a:r>
            <a:endParaRPr lang="en-US" sz="1100" dirty="0">
              <a:solidFill>
                <a:srgbClr val="FFC000"/>
              </a:solidFill>
            </a:endParaRPr>
          </a:p>
        </p:txBody>
      </p:sp>
      <p:sp>
        <p:nvSpPr>
          <p:cNvPr id="66" name="TextBox 65">
            <a:extLst>
              <a:ext uri="{FF2B5EF4-FFF2-40B4-BE49-F238E27FC236}">
                <a16:creationId xmlns:a16="http://schemas.microsoft.com/office/drawing/2014/main" id="{7CEFC060-C860-46E7-A214-8EA9C3E06C7B}"/>
              </a:ext>
            </a:extLst>
          </p:cNvPr>
          <p:cNvSpPr txBox="1"/>
          <p:nvPr/>
        </p:nvSpPr>
        <p:spPr>
          <a:xfrm>
            <a:off x="5687566" y="3908364"/>
            <a:ext cx="1165241" cy="424732"/>
          </a:xfrm>
          <a:prstGeom prst="rect">
            <a:avLst/>
          </a:prstGeom>
          <a:noFill/>
        </p:spPr>
        <p:txBody>
          <a:bodyPr wrap="square" rtlCol="0">
            <a:spAutoFit/>
          </a:bodyPr>
          <a:lstStyle/>
          <a:p>
            <a:pPr algn="ctr">
              <a:lnSpc>
                <a:spcPct val="90000"/>
              </a:lnSpc>
            </a:pPr>
            <a:r>
              <a:rPr lang="pt-BR" sz="1200" b="1" dirty="0">
                <a:ln>
                  <a:solidFill>
                    <a:srgbClr val="FFC000"/>
                  </a:solidFill>
                </a:ln>
                <a:solidFill>
                  <a:srgbClr val="FFFF00"/>
                </a:solidFill>
              </a:rPr>
              <a:t>Análise de dados</a:t>
            </a:r>
            <a:endParaRPr lang="en-US" sz="1100" dirty="0">
              <a:ln>
                <a:solidFill>
                  <a:srgbClr val="FFC000"/>
                </a:solidFill>
              </a:ln>
              <a:solidFill>
                <a:srgbClr val="FFFF00"/>
              </a:solidFill>
            </a:endParaRPr>
          </a:p>
        </p:txBody>
      </p:sp>
      <p:sp>
        <p:nvSpPr>
          <p:cNvPr id="67" name="TextBox 66">
            <a:extLst>
              <a:ext uri="{FF2B5EF4-FFF2-40B4-BE49-F238E27FC236}">
                <a16:creationId xmlns:a16="http://schemas.microsoft.com/office/drawing/2014/main" id="{A22FB6FC-09E5-45F2-97DC-49861CDBDF05}"/>
              </a:ext>
            </a:extLst>
          </p:cNvPr>
          <p:cNvSpPr txBox="1"/>
          <p:nvPr/>
        </p:nvSpPr>
        <p:spPr>
          <a:xfrm>
            <a:off x="4377996" y="4474687"/>
            <a:ext cx="1165241" cy="757130"/>
          </a:xfrm>
          <a:prstGeom prst="rect">
            <a:avLst/>
          </a:prstGeom>
          <a:noFill/>
        </p:spPr>
        <p:txBody>
          <a:bodyPr wrap="square" rtlCol="0">
            <a:spAutoFit/>
          </a:bodyPr>
          <a:lstStyle/>
          <a:p>
            <a:pPr algn="ctr">
              <a:lnSpc>
                <a:spcPct val="90000"/>
              </a:lnSpc>
            </a:pPr>
            <a:r>
              <a:rPr lang="pt-BR" sz="1200" b="1" dirty="0">
                <a:solidFill>
                  <a:srgbClr val="00B050"/>
                </a:solidFill>
              </a:rPr>
              <a:t>Valoração de dados definidos por ações</a:t>
            </a:r>
            <a:endParaRPr lang="en-US" sz="1100" dirty="0">
              <a:solidFill>
                <a:srgbClr val="00B050"/>
              </a:solidFill>
            </a:endParaRPr>
          </a:p>
        </p:txBody>
      </p:sp>
      <p:sp>
        <p:nvSpPr>
          <p:cNvPr id="69" name="TextBox 68">
            <a:extLst>
              <a:ext uri="{FF2B5EF4-FFF2-40B4-BE49-F238E27FC236}">
                <a16:creationId xmlns:a16="http://schemas.microsoft.com/office/drawing/2014/main" id="{45D723FC-70E8-4564-94B5-6BEAA3780636}"/>
              </a:ext>
            </a:extLst>
          </p:cNvPr>
          <p:cNvSpPr txBox="1"/>
          <p:nvPr/>
        </p:nvSpPr>
        <p:spPr>
          <a:xfrm>
            <a:off x="3016072" y="3570175"/>
            <a:ext cx="1165241" cy="757130"/>
          </a:xfrm>
          <a:prstGeom prst="rect">
            <a:avLst/>
          </a:prstGeom>
          <a:noFill/>
        </p:spPr>
        <p:txBody>
          <a:bodyPr wrap="square" rtlCol="0">
            <a:spAutoFit/>
          </a:bodyPr>
          <a:lstStyle/>
          <a:p>
            <a:pPr algn="ctr">
              <a:lnSpc>
                <a:spcPct val="90000"/>
              </a:lnSpc>
            </a:pPr>
            <a:r>
              <a:rPr lang="pt-BR" sz="1200" b="1" dirty="0">
                <a:solidFill>
                  <a:srgbClr val="00B0F0"/>
                </a:solidFill>
              </a:rPr>
              <a:t>Valores humanos, aplicativos e experiências</a:t>
            </a:r>
            <a:endParaRPr lang="en-US" sz="1100" dirty="0">
              <a:solidFill>
                <a:srgbClr val="00B0F0"/>
              </a:solidFill>
            </a:endParaRPr>
          </a:p>
        </p:txBody>
      </p:sp>
    </p:spTree>
    <p:extLst>
      <p:ext uri="{BB962C8B-B14F-4D97-AF65-F5344CB8AC3E}">
        <p14:creationId xmlns:p14="http://schemas.microsoft.com/office/powerpoint/2010/main" val="2014369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6CE9FB3-31A6-40DB-9DA6-572397168338}"/>
              </a:ext>
            </a:extLst>
          </p:cNvPr>
          <p:cNvSpPr/>
          <p:nvPr/>
        </p:nvSpPr>
        <p:spPr>
          <a:xfrm>
            <a:off x="1682428" y="1704478"/>
            <a:ext cx="6344039" cy="4188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pt-BR" sz="2000" b="1" dirty="0">
                <a:solidFill>
                  <a:schemeClr val="tx1">
                    <a:lumMod val="75000"/>
                    <a:lumOff val="25000"/>
                  </a:schemeClr>
                </a:solidFill>
              </a:rPr>
              <a:t>PRIMEIRA – POTÊNCIA MECÂNICA</a:t>
            </a:r>
          </a:p>
          <a:p>
            <a:r>
              <a:rPr lang="pt-BR" sz="1400" dirty="0">
                <a:solidFill>
                  <a:schemeClr val="tx1"/>
                </a:solidFill>
              </a:rPr>
              <a:t> </a:t>
            </a:r>
            <a:br>
              <a:rPr lang="pt-BR" sz="1400" dirty="0">
                <a:solidFill>
                  <a:schemeClr val="tx1"/>
                </a:solidFill>
              </a:rPr>
            </a:br>
            <a:endParaRPr lang="pt-BR" sz="1400" dirty="0">
              <a:solidFill>
                <a:schemeClr val="tx1"/>
              </a:solidFill>
            </a:endParaRPr>
          </a:p>
          <a:p>
            <a:r>
              <a:rPr lang="pt-BR" sz="1600" dirty="0">
                <a:solidFill>
                  <a:schemeClr val="tx1"/>
                </a:solidFill>
              </a:rPr>
              <a:t>Introdução da produção mecânica com ajuda da água de do vapor. Estas máquinas possuem motor que funciona pela transformação de energia térmica em energia mecânica através da expansão do vapor de água. A pressão adquirida pelo vapor é utilizada para deslocar êmbolos que permite o movimento das rodas e pistões, transmitindo assim a força motriz.</a:t>
            </a:r>
          </a:p>
          <a:p>
            <a:pPr algn="ctr"/>
            <a:endParaRPr lang="en-US" sz="2400" dirty="0"/>
          </a:p>
        </p:txBody>
      </p:sp>
      <p:pic>
        <p:nvPicPr>
          <p:cNvPr id="8202" name="Picture 10" descr="Resultado de imagem para maquinas a vapor revolução industrial">
            <a:extLst>
              <a:ext uri="{FF2B5EF4-FFF2-40B4-BE49-F238E27FC236}">
                <a16:creationId xmlns:a16="http://schemas.microsoft.com/office/drawing/2014/main" id="{E70C92AF-F01E-4A29-A72F-8CCBAD0AB7B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7649" b="97575" l="10000" r="94375">
                        <a14:foregroundMark x1="92996" y1="66979" x2="94531" y2="73134"/>
                        <a14:foregroundMark x1="89870" y1="54448" x2="90808" y2="58209"/>
                        <a14:foregroundMark x1="87969" y1="46828" x2="89193" y2="51734"/>
                        <a14:foregroundMark x1="94531" y1="73134" x2="87500" y2="91791"/>
                        <a14:foregroundMark x1="11719" y1="93284" x2="54537" y2="97165"/>
                        <a14:foregroundMark x1="63761" y1="96670" x2="78438" y2="93843"/>
                        <a14:foregroundMark x1="55469" y1="10448" x2="67344" y2="7649"/>
                        <a14:backgroundMark x1="53906" y1="98321" x2="62656" y2="98694"/>
                        <a14:backgroundMark x1="90938" y1="59142" x2="92031" y2="67164"/>
                        <a14:backgroundMark x1="88750" y1="53358" x2="90000" y2="54291"/>
                        <a14:backgroundMark x1="88438" y1="52239" x2="89219" y2="53731"/>
                        <a14:backgroundMark x1="90938" y1="59142" x2="90938" y2="59142"/>
                        <a14:backgroundMark x1="90938" y1="58209" x2="90938" y2="58209"/>
                        <a14:backgroundMark x1="90938" y1="58209" x2="90469" y2="61194"/>
                        <a14:backgroundMark x1="34531" y1="22015" x2="40625" y2="21082"/>
                        <a14:backgroundMark x1="34375" y1="38806" x2="35938" y2="38246"/>
                        <a14:backgroundMark x1="46250" y1="38246" x2="47188" y2="36754"/>
                        <a14:backgroundMark x1="42969" y1="41418" x2="42969" y2="41418"/>
                      </a14:backgroundRemoval>
                    </a14:imgEffect>
                  </a14:imgLayer>
                </a14:imgProps>
              </a:ext>
              <a:ext uri="{28A0092B-C50C-407E-A947-70E740481C1C}">
                <a14:useLocalDpi xmlns:a14="http://schemas.microsoft.com/office/drawing/2010/main" val="0"/>
              </a:ext>
            </a:extLst>
          </a:blip>
          <a:srcRect/>
          <a:stretch>
            <a:fillRect/>
          </a:stretch>
        </p:blipFill>
        <p:spPr bwMode="auto">
          <a:xfrm>
            <a:off x="2537352" y="3948643"/>
            <a:ext cx="2096081" cy="1755468"/>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2"/>
          <p:cNvSpPr>
            <a:spLocks noGrp="1"/>
          </p:cNvSpPr>
          <p:nvPr>
            <p:ph type="title"/>
          </p:nvPr>
        </p:nvSpPr>
        <p:spPr>
          <a:xfrm>
            <a:off x="1051497" y="951855"/>
            <a:ext cx="7803007" cy="487406"/>
          </a:xfrm>
        </p:spPr>
        <p:txBody>
          <a:bodyPr>
            <a:normAutofit fontScale="90000"/>
          </a:bodyPr>
          <a:lstStyle/>
          <a:p>
            <a:r>
              <a:rPr lang="pt-BR" sz="3200" dirty="0"/>
              <a:t>A revolução industrial: </a:t>
            </a:r>
            <a:r>
              <a:rPr lang="pt-BR" sz="2200" dirty="0"/>
              <a:t>Da indústria 1.0 para a 4.0</a:t>
            </a:r>
            <a:endParaRPr lang="pt-BR" dirty="0"/>
          </a:p>
        </p:txBody>
      </p:sp>
      <p:pic>
        <p:nvPicPr>
          <p:cNvPr id="4" name="Picture 3">
            <a:hlinkClick r:id="rId4"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grpSp>
        <p:nvGrpSpPr>
          <p:cNvPr id="10" name="Group 9">
            <a:extLst>
              <a:ext uri="{FF2B5EF4-FFF2-40B4-BE49-F238E27FC236}">
                <a16:creationId xmlns:a16="http://schemas.microsoft.com/office/drawing/2014/main" id="{644D4AE6-8002-4BDD-8257-113394AE30E2}"/>
              </a:ext>
            </a:extLst>
          </p:cNvPr>
          <p:cNvGrpSpPr/>
          <p:nvPr/>
        </p:nvGrpSpPr>
        <p:grpSpPr>
          <a:xfrm>
            <a:off x="1682428" y="5957109"/>
            <a:ext cx="6305770" cy="623635"/>
            <a:chOff x="1680935" y="5872295"/>
            <a:chExt cx="6305770" cy="623635"/>
          </a:xfrm>
        </p:grpSpPr>
        <p:grpSp>
          <p:nvGrpSpPr>
            <p:cNvPr id="6" name="Group 5">
              <a:extLst>
                <a:ext uri="{FF2B5EF4-FFF2-40B4-BE49-F238E27FC236}">
                  <a16:creationId xmlns:a16="http://schemas.microsoft.com/office/drawing/2014/main" id="{27BE91BD-B586-4385-B529-A1B85A61E321}"/>
                </a:ext>
              </a:extLst>
            </p:cNvPr>
            <p:cNvGrpSpPr/>
            <p:nvPr/>
          </p:nvGrpSpPr>
          <p:grpSpPr>
            <a:xfrm>
              <a:off x="1680935" y="6023055"/>
              <a:ext cx="1831154" cy="134799"/>
              <a:chOff x="1680935" y="6023055"/>
              <a:chExt cx="1831154" cy="134799"/>
            </a:xfrm>
            <a:solidFill>
              <a:schemeClr val="tx1">
                <a:lumMod val="75000"/>
                <a:lumOff val="25000"/>
              </a:schemeClr>
            </a:solidFill>
          </p:grpSpPr>
          <p:sp>
            <p:nvSpPr>
              <p:cNvPr id="67" name="Rectangle 66">
                <a:extLst>
                  <a:ext uri="{FF2B5EF4-FFF2-40B4-BE49-F238E27FC236}">
                    <a16:creationId xmlns:a16="http://schemas.microsoft.com/office/drawing/2014/main" id="{8287A5BD-72FE-4F3B-BBF6-F495EEED1A77}"/>
                  </a:ext>
                </a:extLst>
              </p:cNvPr>
              <p:cNvSpPr/>
              <p:nvPr/>
            </p:nvSpPr>
            <p:spPr>
              <a:xfrm>
                <a:off x="1680935" y="6023055"/>
                <a:ext cx="202953" cy="134024"/>
              </a:xfrm>
              <a:prstGeom prst="rect">
                <a:avLst/>
              </a:prstGeom>
              <a:grp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9" name="Rectangle 68">
                <a:extLst>
                  <a:ext uri="{FF2B5EF4-FFF2-40B4-BE49-F238E27FC236}">
                    <a16:creationId xmlns:a16="http://schemas.microsoft.com/office/drawing/2014/main" id="{38CAB6D3-BAA2-4BAD-9F5A-A0AE86E6AB63}"/>
                  </a:ext>
                </a:extLst>
              </p:cNvPr>
              <p:cNvSpPr/>
              <p:nvPr/>
            </p:nvSpPr>
            <p:spPr>
              <a:xfrm>
                <a:off x="1884463" y="6023055"/>
                <a:ext cx="202953" cy="134024"/>
              </a:xfrm>
              <a:prstGeom prst="rect">
                <a:avLst/>
              </a:prstGeom>
              <a:grp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0" name="Rectangle 69">
                <a:extLst>
                  <a:ext uri="{FF2B5EF4-FFF2-40B4-BE49-F238E27FC236}">
                    <a16:creationId xmlns:a16="http://schemas.microsoft.com/office/drawing/2014/main" id="{242357B5-F2F6-4CCB-B1B3-9F21986BDB42}"/>
                  </a:ext>
                </a:extLst>
              </p:cNvPr>
              <p:cNvSpPr/>
              <p:nvPr/>
            </p:nvSpPr>
            <p:spPr>
              <a:xfrm>
                <a:off x="2087136" y="6023055"/>
                <a:ext cx="202953" cy="134024"/>
              </a:xfrm>
              <a:prstGeom prst="rect">
                <a:avLst/>
              </a:prstGeom>
              <a:grp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1" name="Rectangle 70">
                <a:extLst>
                  <a:ext uri="{FF2B5EF4-FFF2-40B4-BE49-F238E27FC236}">
                    <a16:creationId xmlns:a16="http://schemas.microsoft.com/office/drawing/2014/main" id="{E325F52F-EDBE-4E4B-9B6F-D7A2BAC857EE}"/>
                  </a:ext>
                </a:extLst>
              </p:cNvPr>
              <p:cNvSpPr/>
              <p:nvPr/>
            </p:nvSpPr>
            <p:spPr>
              <a:xfrm>
                <a:off x="2289754" y="6023055"/>
                <a:ext cx="202953" cy="134024"/>
              </a:xfrm>
              <a:prstGeom prst="rect">
                <a:avLst/>
              </a:prstGeom>
              <a:grp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2" name="Rectangle 71">
                <a:extLst>
                  <a:ext uri="{FF2B5EF4-FFF2-40B4-BE49-F238E27FC236}">
                    <a16:creationId xmlns:a16="http://schemas.microsoft.com/office/drawing/2014/main" id="{238C8A09-3C53-4284-80CE-6B2D25E18FE7}"/>
                  </a:ext>
                </a:extLst>
              </p:cNvPr>
              <p:cNvSpPr/>
              <p:nvPr/>
            </p:nvSpPr>
            <p:spPr>
              <a:xfrm>
                <a:off x="2492575" y="6023055"/>
                <a:ext cx="202953" cy="134024"/>
              </a:xfrm>
              <a:prstGeom prst="rect">
                <a:avLst/>
              </a:prstGeom>
              <a:grp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3" name="Rectangle 72">
                <a:extLst>
                  <a:ext uri="{FF2B5EF4-FFF2-40B4-BE49-F238E27FC236}">
                    <a16:creationId xmlns:a16="http://schemas.microsoft.com/office/drawing/2014/main" id="{B5ED6098-206B-4AE7-9EB5-B6E83735F532}"/>
                  </a:ext>
                </a:extLst>
              </p:cNvPr>
              <p:cNvSpPr/>
              <p:nvPr/>
            </p:nvSpPr>
            <p:spPr>
              <a:xfrm>
                <a:off x="2696901" y="6023055"/>
                <a:ext cx="202953" cy="134024"/>
              </a:xfrm>
              <a:prstGeom prst="rect">
                <a:avLst/>
              </a:prstGeom>
              <a:grp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2" name="Rectangle 81">
                <a:extLst>
                  <a:ext uri="{FF2B5EF4-FFF2-40B4-BE49-F238E27FC236}">
                    <a16:creationId xmlns:a16="http://schemas.microsoft.com/office/drawing/2014/main" id="{8A684954-041F-4DE1-8CB6-ED1B07CAA360}"/>
                  </a:ext>
                </a:extLst>
              </p:cNvPr>
              <p:cNvSpPr/>
              <p:nvPr/>
            </p:nvSpPr>
            <p:spPr>
              <a:xfrm>
                <a:off x="2901989" y="6023830"/>
                <a:ext cx="202953" cy="134024"/>
              </a:xfrm>
              <a:prstGeom prst="rect">
                <a:avLst/>
              </a:prstGeom>
              <a:grp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9" name="Rectangle 88">
                <a:extLst>
                  <a:ext uri="{FF2B5EF4-FFF2-40B4-BE49-F238E27FC236}">
                    <a16:creationId xmlns:a16="http://schemas.microsoft.com/office/drawing/2014/main" id="{4336968C-0E91-44F1-B34D-1C7C7EF841F9}"/>
                  </a:ext>
                </a:extLst>
              </p:cNvPr>
              <p:cNvSpPr/>
              <p:nvPr/>
            </p:nvSpPr>
            <p:spPr>
              <a:xfrm>
                <a:off x="3106650" y="6023830"/>
                <a:ext cx="202953" cy="134024"/>
              </a:xfrm>
              <a:prstGeom prst="rect">
                <a:avLst/>
              </a:prstGeom>
              <a:grp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2" name="Rectangle 91">
                <a:extLst>
                  <a:ext uri="{FF2B5EF4-FFF2-40B4-BE49-F238E27FC236}">
                    <a16:creationId xmlns:a16="http://schemas.microsoft.com/office/drawing/2014/main" id="{624C7C04-0551-4F31-B62A-75A33637BE44}"/>
                  </a:ext>
                </a:extLst>
              </p:cNvPr>
              <p:cNvSpPr/>
              <p:nvPr/>
            </p:nvSpPr>
            <p:spPr>
              <a:xfrm>
                <a:off x="3309136" y="6023830"/>
                <a:ext cx="202953" cy="134024"/>
              </a:xfrm>
              <a:prstGeom prst="rect">
                <a:avLst/>
              </a:prstGeom>
              <a:grp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01" name="Group 200">
              <a:extLst>
                <a:ext uri="{FF2B5EF4-FFF2-40B4-BE49-F238E27FC236}">
                  <a16:creationId xmlns:a16="http://schemas.microsoft.com/office/drawing/2014/main" id="{618ABE20-0E23-42CD-BCF8-F1182DE6EB73}"/>
                </a:ext>
              </a:extLst>
            </p:cNvPr>
            <p:cNvGrpSpPr/>
            <p:nvPr/>
          </p:nvGrpSpPr>
          <p:grpSpPr>
            <a:xfrm>
              <a:off x="3514498" y="6023055"/>
              <a:ext cx="1831154" cy="134799"/>
              <a:chOff x="1680935" y="6023055"/>
              <a:chExt cx="1831154" cy="134799"/>
            </a:xfrm>
          </p:grpSpPr>
          <p:sp>
            <p:nvSpPr>
              <p:cNvPr id="202" name="Rectangle 201">
                <a:extLst>
                  <a:ext uri="{FF2B5EF4-FFF2-40B4-BE49-F238E27FC236}">
                    <a16:creationId xmlns:a16="http://schemas.microsoft.com/office/drawing/2014/main" id="{F9EA36F6-5774-4E65-8A2B-12CA6B45F457}"/>
                  </a:ext>
                </a:extLst>
              </p:cNvPr>
              <p:cNvSpPr/>
              <p:nvPr/>
            </p:nvSpPr>
            <p:spPr>
              <a:xfrm>
                <a:off x="1680935"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3" name="Rectangle 202">
                <a:extLst>
                  <a:ext uri="{FF2B5EF4-FFF2-40B4-BE49-F238E27FC236}">
                    <a16:creationId xmlns:a16="http://schemas.microsoft.com/office/drawing/2014/main" id="{CAEDD7CF-C482-429D-A875-59DE657CBCB7}"/>
                  </a:ext>
                </a:extLst>
              </p:cNvPr>
              <p:cNvSpPr/>
              <p:nvPr/>
            </p:nvSpPr>
            <p:spPr>
              <a:xfrm>
                <a:off x="1884463"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4" name="Rectangle 203">
                <a:extLst>
                  <a:ext uri="{FF2B5EF4-FFF2-40B4-BE49-F238E27FC236}">
                    <a16:creationId xmlns:a16="http://schemas.microsoft.com/office/drawing/2014/main" id="{F76E7AD0-80FE-4EF3-AD5A-9A9AA4AAF23F}"/>
                  </a:ext>
                </a:extLst>
              </p:cNvPr>
              <p:cNvSpPr/>
              <p:nvPr/>
            </p:nvSpPr>
            <p:spPr>
              <a:xfrm>
                <a:off x="2087136"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5" name="Rectangle 204">
                <a:extLst>
                  <a:ext uri="{FF2B5EF4-FFF2-40B4-BE49-F238E27FC236}">
                    <a16:creationId xmlns:a16="http://schemas.microsoft.com/office/drawing/2014/main" id="{69AF9811-4F8A-4E0D-808F-69AEC55E35E1}"/>
                  </a:ext>
                </a:extLst>
              </p:cNvPr>
              <p:cNvSpPr/>
              <p:nvPr/>
            </p:nvSpPr>
            <p:spPr>
              <a:xfrm>
                <a:off x="2289754"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6" name="Rectangle 205">
                <a:extLst>
                  <a:ext uri="{FF2B5EF4-FFF2-40B4-BE49-F238E27FC236}">
                    <a16:creationId xmlns:a16="http://schemas.microsoft.com/office/drawing/2014/main" id="{50D28651-A366-4B20-935F-EDBEA703F1C7}"/>
                  </a:ext>
                </a:extLst>
              </p:cNvPr>
              <p:cNvSpPr/>
              <p:nvPr/>
            </p:nvSpPr>
            <p:spPr>
              <a:xfrm>
                <a:off x="2492575"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7" name="Rectangle 206">
                <a:extLst>
                  <a:ext uri="{FF2B5EF4-FFF2-40B4-BE49-F238E27FC236}">
                    <a16:creationId xmlns:a16="http://schemas.microsoft.com/office/drawing/2014/main" id="{D12104FA-CDDF-4689-8752-83C6031EC6A2}"/>
                  </a:ext>
                </a:extLst>
              </p:cNvPr>
              <p:cNvSpPr/>
              <p:nvPr/>
            </p:nvSpPr>
            <p:spPr>
              <a:xfrm>
                <a:off x="2696901"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8" name="Rectangle 207">
                <a:extLst>
                  <a:ext uri="{FF2B5EF4-FFF2-40B4-BE49-F238E27FC236}">
                    <a16:creationId xmlns:a16="http://schemas.microsoft.com/office/drawing/2014/main" id="{2D0EFC2C-0ACC-456E-B091-681334C3CD24}"/>
                  </a:ext>
                </a:extLst>
              </p:cNvPr>
              <p:cNvSpPr/>
              <p:nvPr/>
            </p:nvSpPr>
            <p:spPr>
              <a:xfrm>
                <a:off x="2901989" y="6023830"/>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9" name="Rectangle 208">
                <a:extLst>
                  <a:ext uri="{FF2B5EF4-FFF2-40B4-BE49-F238E27FC236}">
                    <a16:creationId xmlns:a16="http://schemas.microsoft.com/office/drawing/2014/main" id="{98996828-F12C-423E-B9EE-7BF93B3F1EF7}"/>
                  </a:ext>
                </a:extLst>
              </p:cNvPr>
              <p:cNvSpPr/>
              <p:nvPr/>
            </p:nvSpPr>
            <p:spPr>
              <a:xfrm>
                <a:off x="3106650" y="6023830"/>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0" name="Rectangle 209">
                <a:extLst>
                  <a:ext uri="{FF2B5EF4-FFF2-40B4-BE49-F238E27FC236}">
                    <a16:creationId xmlns:a16="http://schemas.microsoft.com/office/drawing/2014/main" id="{B817FF67-EC64-4D1E-9971-C5467A67C9BC}"/>
                  </a:ext>
                </a:extLst>
              </p:cNvPr>
              <p:cNvSpPr/>
              <p:nvPr/>
            </p:nvSpPr>
            <p:spPr>
              <a:xfrm>
                <a:off x="3309136" y="6023830"/>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11" name="Group 210">
              <a:extLst>
                <a:ext uri="{FF2B5EF4-FFF2-40B4-BE49-F238E27FC236}">
                  <a16:creationId xmlns:a16="http://schemas.microsoft.com/office/drawing/2014/main" id="{3B187BC8-11D9-45B5-B7E4-7E2269C378B8}"/>
                </a:ext>
              </a:extLst>
            </p:cNvPr>
            <p:cNvGrpSpPr/>
            <p:nvPr/>
          </p:nvGrpSpPr>
          <p:grpSpPr>
            <a:xfrm>
              <a:off x="5343384" y="6023055"/>
              <a:ext cx="1831154" cy="134799"/>
              <a:chOff x="1680935" y="6023055"/>
              <a:chExt cx="1831154" cy="134799"/>
            </a:xfrm>
          </p:grpSpPr>
          <p:sp>
            <p:nvSpPr>
              <p:cNvPr id="212" name="Rectangle 211">
                <a:extLst>
                  <a:ext uri="{FF2B5EF4-FFF2-40B4-BE49-F238E27FC236}">
                    <a16:creationId xmlns:a16="http://schemas.microsoft.com/office/drawing/2014/main" id="{86CE739E-685D-42C7-9E05-92527D056F0F}"/>
                  </a:ext>
                </a:extLst>
              </p:cNvPr>
              <p:cNvSpPr/>
              <p:nvPr/>
            </p:nvSpPr>
            <p:spPr>
              <a:xfrm>
                <a:off x="1680935"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3" name="Rectangle 212">
                <a:extLst>
                  <a:ext uri="{FF2B5EF4-FFF2-40B4-BE49-F238E27FC236}">
                    <a16:creationId xmlns:a16="http://schemas.microsoft.com/office/drawing/2014/main" id="{A46C0BC2-EB51-48F7-A03C-25EB2D96D299}"/>
                  </a:ext>
                </a:extLst>
              </p:cNvPr>
              <p:cNvSpPr/>
              <p:nvPr/>
            </p:nvSpPr>
            <p:spPr>
              <a:xfrm>
                <a:off x="1884463"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4" name="Rectangle 213">
                <a:extLst>
                  <a:ext uri="{FF2B5EF4-FFF2-40B4-BE49-F238E27FC236}">
                    <a16:creationId xmlns:a16="http://schemas.microsoft.com/office/drawing/2014/main" id="{71DA183A-8F72-4CD2-A7AB-16245154BD88}"/>
                  </a:ext>
                </a:extLst>
              </p:cNvPr>
              <p:cNvSpPr/>
              <p:nvPr/>
            </p:nvSpPr>
            <p:spPr>
              <a:xfrm>
                <a:off x="2087136"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5" name="Rectangle 214">
                <a:extLst>
                  <a:ext uri="{FF2B5EF4-FFF2-40B4-BE49-F238E27FC236}">
                    <a16:creationId xmlns:a16="http://schemas.microsoft.com/office/drawing/2014/main" id="{4075F248-28B5-45F1-8EEA-25099B9A816C}"/>
                  </a:ext>
                </a:extLst>
              </p:cNvPr>
              <p:cNvSpPr/>
              <p:nvPr/>
            </p:nvSpPr>
            <p:spPr>
              <a:xfrm>
                <a:off x="2289754"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6" name="Rectangle 215">
                <a:extLst>
                  <a:ext uri="{FF2B5EF4-FFF2-40B4-BE49-F238E27FC236}">
                    <a16:creationId xmlns:a16="http://schemas.microsoft.com/office/drawing/2014/main" id="{B04F3001-CBFF-4E88-80E0-8B0AB0041617}"/>
                  </a:ext>
                </a:extLst>
              </p:cNvPr>
              <p:cNvSpPr/>
              <p:nvPr/>
            </p:nvSpPr>
            <p:spPr>
              <a:xfrm>
                <a:off x="2492575"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7" name="Rectangle 216">
                <a:extLst>
                  <a:ext uri="{FF2B5EF4-FFF2-40B4-BE49-F238E27FC236}">
                    <a16:creationId xmlns:a16="http://schemas.microsoft.com/office/drawing/2014/main" id="{8267FC1E-2432-4E84-8ABA-49C8D154BA90}"/>
                  </a:ext>
                </a:extLst>
              </p:cNvPr>
              <p:cNvSpPr/>
              <p:nvPr/>
            </p:nvSpPr>
            <p:spPr>
              <a:xfrm>
                <a:off x="2696901"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8" name="Rectangle 217">
                <a:extLst>
                  <a:ext uri="{FF2B5EF4-FFF2-40B4-BE49-F238E27FC236}">
                    <a16:creationId xmlns:a16="http://schemas.microsoft.com/office/drawing/2014/main" id="{37671F1A-6353-4E07-979D-9F592BE08FF3}"/>
                  </a:ext>
                </a:extLst>
              </p:cNvPr>
              <p:cNvSpPr/>
              <p:nvPr/>
            </p:nvSpPr>
            <p:spPr>
              <a:xfrm>
                <a:off x="2901989" y="6023830"/>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9" name="Rectangle 218">
                <a:extLst>
                  <a:ext uri="{FF2B5EF4-FFF2-40B4-BE49-F238E27FC236}">
                    <a16:creationId xmlns:a16="http://schemas.microsoft.com/office/drawing/2014/main" id="{71136E4C-6A9F-41F7-B10F-9A4C930C1D42}"/>
                  </a:ext>
                </a:extLst>
              </p:cNvPr>
              <p:cNvSpPr/>
              <p:nvPr/>
            </p:nvSpPr>
            <p:spPr>
              <a:xfrm>
                <a:off x="3106650" y="6023830"/>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0" name="Rectangle 219">
                <a:extLst>
                  <a:ext uri="{FF2B5EF4-FFF2-40B4-BE49-F238E27FC236}">
                    <a16:creationId xmlns:a16="http://schemas.microsoft.com/office/drawing/2014/main" id="{5862EA87-D293-4F08-B2B3-39AC60B95688}"/>
                  </a:ext>
                </a:extLst>
              </p:cNvPr>
              <p:cNvSpPr/>
              <p:nvPr/>
            </p:nvSpPr>
            <p:spPr>
              <a:xfrm>
                <a:off x="3309136" y="6023830"/>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21" name="Group 220">
              <a:extLst>
                <a:ext uri="{FF2B5EF4-FFF2-40B4-BE49-F238E27FC236}">
                  <a16:creationId xmlns:a16="http://schemas.microsoft.com/office/drawing/2014/main" id="{F53224E9-9D01-45DB-8390-A78E47D1393D}"/>
                </a:ext>
              </a:extLst>
            </p:cNvPr>
            <p:cNvGrpSpPr/>
            <p:nvPr/>
          </p:nvGrpSpPr>
          <p:grpSpPr>
            <a:xfrm>
              <a:off x="7174933" y="6022667"/>
              <a:ext cx="811772" cy="134024"/>
              <a:chOff x="1680935" y="6023055"/>
              <a:chExt cx="811772" cy="134024"/>
            </a:xfrm>
          </p:grpSpPr>
          <p:sp>
            <p:nvSpPr>
              <p:cNvPr id="222" name="Rectangle 221">
                <a:extLst>
                  <a:ext uri="{FF2B5EF4-FFF2-40B4-BE49-F238E27FC236}">
                    <a16:creationId xmlns:a16="http://schemas.microsoft.com/office/drawing/2014/main" id="{B9B93712-18FD-4FAD-9827-7AF4B65B0931}"/>
                  </a:ext>
                </a:extLst>
              </p:cNvPr>
              <p:cNvSpPr/>
              <p:nvPr/>
            </p:nvSpPr>
            <p:spPr>
              <a:xfrm>
                <a:off x="1680935"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3" name="Rectangle 222">
                <a:extLst>
                  <a:ext uri="{FF2B5EF4-FFF2-40B4-BE49-F238E27FC236}">
                    <a16:creationId xmlns:a16="http://schemas.microsoft.com/office/drawing/2014/main" id="{597955C2-C0A0-4506-B8A4-429E576841B6}"/>
                  </a:ext>
                </a:extLst>
              </p:cNvPr>
              <p:cNvSpPr/>
              <p:nvPr/>
            </p:nvSpPr>
            <p:spPr>
              <a:xfrm>
                <a:off x="1884463"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4" name="Rectangle 223">
                <a:extLst>
                  <a:ext uri="{FF2B5EF4-FFF2-40B4-BE49-F238E27FC236}">
                    <a16:creationId xmlns:a16="http://schemas.microsoft.com/office/drawing/2014/main" id="{7FA44BC0-C193-4DAA-9862-5BA3E9DA6EF9}"/>
                  </a:ext>
                </a:extLst>
              </p:cNvPr>
              <p:cNvSpPr/>
              <p:nvPr/>
            </p:nvSpPr>
            <p:spPr>
              <a:xfrm>
                <a:off x="2087136"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5" name="Rectangle 224">
                <a:extLst>
                  <a:ext uri="{FF2B5EF4-FFF2-40B4-BE49-F238E27FC236}">
                    <a16:creationId xmlns:a16="http://schemas.microsoft.com/office/drawing/2014/main" id="{12A304FC-B8BC-460B-AD1A-40293BA3BFF8}"/>
                  </a:ext>
                </a:extLst>
              </p:cNvPr>
              <p:cNvSpPr/>
              <p:nvPr/>
            </p:nvSpPr>
            <p:spPr>
              <a:xfrm>
                <a:off x="2289754"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8" name="Group 7">
              <a:extLst>
                <a:ext uri="{FF2B5EF4-FFF2-40B4-BE49-F238E27FC236}">
                  <a16:creationId xmlns:a16="http://schemas.microsoft.com/office/drawing/2014/main" id="{155AAC6F-C1DC-4ED1-A67A-0D5709C9454B}"/>
                </a:ext>
              </a:extLst>
            </p:cNvPr>
            <p:cNvGrpSpPr/>
            <p:nvPr/>
          </p:nvGrpSpPr>
          <p:grpSpPr>
            <a:xfrm>
              <a:off x="1681062" y="6022667"/>
              <a:ext cx="6204167" cy="473263"/>
              <a:chOff x="1674484" y="6022667"/>
              <a:chExt cx="6204167" cy="473263"/>
            </a:xfrm>
          </p:grpSpPr>
          <p:cxnSp>
            <p:nvCxnSpPr>
              <p:cNvPr id="93" name="Straight Connector 92">
                <a:extLst>
                  <a:ext uri="{FF2B5EF4-FFF2-40B4-BE49-F238E27FC236}">
                    <a16:creationId xmlns:a16="http://schemas.microsoft.com/office/drawing/2014/main" id="{06488FCA-3599-415E-861A-B3D68B7A5E09}"/>
                  </a:ext>
                </a:extLst>
              </p:cNvPr>
              <p:cNvCxnSpPr>
                <a:cxnSpLocks/>
              </p:cNvCxnSpPr>
              <p:nvPr/>
            </p:nvCxnSpPr>
            <p:spPr>
              <a:xfrm>
                <a:off x="2083679" y="6025363"/>
                <a:ext cx="0" cy="254917"/>
              </a:xfrm>
              <a:prstGeom prst="line">
                <a:avLst/>
              </a:prstGeom>
              <a:ln w="12700">
                <a:solidFill>
                  <a:schemeClr val="tx2">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3B37BD91-58BB-4000-BE3F-9D3B927A73DA}"/>
                  </a:ext>
                </a:extLst>
              </p:cNvPr>
              <p:cNvSpPr txBox="1"/>
              <p:nvPr/>
            </p:nvSpPr>
            <p:spPr>
              <a:xfrm>
                <a:off x="1828362" y="6278948"/>
                <a:ext cx="504056" cy="216982"/>
              </a:xfrm>
              <a:prstGeom prst="rect">
                <a:avLst/>
              </a:prstGeom>
              <a:noFill/>
            </p:spPr>
            <p:txBody>
              <a:bodyPr wrap="square" rtlCol="0">
                <a:spAutoFit/>
              </a:bodyPr>
              <a:lstStyle/>
              <a:p>
                <a:pPr>
                  <a:lnSpc>
                    <a:spcPct val="90000"/>
                  </a:lnSpc>
                </a:pPr>
                <a:r>
                  <a:rPr lang="pt-BR" sz="900" dirty="0">
                    <a:solidFill>
                      <a:schemeClr val="tx2"/>
                    </a:solidFill>
                  </a:rPr>
                  <a:t>1800</a:t>
                </a:r>
                <a:endParaRPr lang="en-US" sz="900" dirty="0">
                  <a:solidFill>
                    <a:schemeClr val="tx2"/>
                  </a:solidFill>
                </a:endParaRPr>
              </a:p>
            </p:txBody>
          </p:sp>
          <p:cxnSp>
            <p:nvCxnSpPr>
              <p:cNvPr id="97" name="Straight Connector 96">
                <a:extLst>
                  <a:ext uri="{FF2B5EF4-FFF2-40B4-BE49-F238E27FC236}">
                    <a16:creationId xmlns:a16="http://schemas.microsoft.com/office/drawing/2014/main" id="{982190D5-E0C9-4B51-B752-5531D894EF5A}"/>
                  </a:ext>
                </a:extLst>
              </p:cNvPr>
              <p:cNvCxnSpPr>
                <a:cxnSpLocks/>
              </p:cNvCxnSpPr>
              <p:nvPr/>
            </p:nvCxnSpPr>
            <p:spPr>
              <a:xfrm>
                <a:off x="3914763" y="6024709"/>
                <a:ext cx="0" cy="254917"/>
              </a:xfrm>
              <a:prstGeom prst="line">
                <a:avLst/>
              </a:prstGeom>
              <a:ln w="12700">
                <a:solidFill>
                  <a:schemeClr val="tx2">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36FA5435-45FD-4ECF-A1A2-D21ADE718C25}"/>
                  </a:ext>
                </a:extLst>
              </p:cNvPr>
              <p:cNvSpPr txBox="1"/>
              <p:nvPr/>
            </p:nvSpPr>
            <p:spPr>
              <a:xfrm>
                <a:off x="3669313" y="6278294"/>
                <a:ext cx="504056" cy="216982"/>
              </a:xfrm>
              <a:prstGeom prst="rect">
                <a:avLst/>
              </a:prstGeom>
              <a:noFill/>
            </p:spPr>
            <p:txBody>
              <a:bodyPr wrap="square" rtlCol="0">
                <a:spAutoFit/>
              </a:bodyPr>
              <a:lstStyle/>
              <a:p>
                <a:pPr>
                  <a:lnSpc>
                    <a:spcPct val="90000"/>
                  </a:lnSpc>
                </a:pPr>
                <a:r>
                  <a:rPr lang="pt-BR" sz="900" dirty="0">
                    <a:solidFill>
                      <a:schemeClr val="tx2"/>
                    </a:solidFill>
                  </a:rPr>
                  <a:t>1900</a:t>
                </a:r>
                <a:endParaRPr lang="en-US" sz="900" dirty="0">
                  <a:solidFill>
                    <a:schemeClr val="tx2"/>
                  </a:solidFill>
                </a:endParaRPr>
              </a:p>
            </p:txBody>
          </p:sp>
          <p:cxnSp>
            <p:nvCxnSpPr>
              <p:cNvPr id="107" name="Straight Connector 106">
                <a:extLst>
                  <a:ext uri="{FF2B5EF4-FFF2-40B4-BE49-F238E27FC236}">
                    <a16:creationId xmlns:a16="http://schemas.microsoft.com/office/drawing/2014/main" id="{D4FE6868-3429-40C7-B8DB-D73D971EE9B7}"/>
                  </a:ext>
                </a:extLst>
              </p:cNvPr>
              <p:cNvCxnSpPr>
                <a:cxnSpLocks/>
              </p:cNvCxnSpPr>
              <p:nvPr/>
            </p:nvCxnSpPr>
            <p:spPr>
              <a:xfrm>
                <a:off x="6146748" y="6023264"/>
                <a:ext cx="0" cy="254917"/>
              </a:xfrm>
              <a:prstGeom prst="line">
                <a:avLst/>
              </a:prstGeom>
              <a:ln w="12700">
                <a:solidFill>
                  <a:schemeClr val="tx2">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8B51D10E-67D2-47E2-932D-019681BCF6F7}"/>
                  </a:ext>
                </a:extLst>
              </p:cNvPr>
              <p:cNvSpPr txBox="1"/>
              <p:nvPr/>
            </p:nvSpPr>
            <p:spPr>
              <a:xfrm>
                <a:off x="5914454" y="6276849"/>
                <a:ext cx="504056" cy="216982"/>
              </a:xfrm>
              <a:prstGeom prst="rect">
                <a:avLst/>
              </a:prstGeom>
              <a:noFill/>
            </p:spPr>
            <p:txBody>
              <a:bodyPr wrap="square" rtlCol="0">
                <a:spAutoFit/>
              </a:bodyPr>
              <a:lstStyle/>
              <a:p>
                <a:pPr>
                  <a:lnSpc>
                    <a:spcPct val="90000"/>
                  </a:lnSpc>
                </a:pPr>
                <a:r>
                  <a:rPr lang="pt-BR" sz="900" dirty="0">
                    <a:solidFill>
                      <a:schemeClr val="tx2"/>
                    </a:solidFill>
                  </a:rPr>
                  <a:t>2000</a:t>
                </a:r>
                <a:endParaRPr lang="en-US" sz="900" dirty="0">
                  <a:solidFill>
                    <a:schemeClr val="tx2"/>
                  </a:solidFill>
                </a:endParaRPr>
              </a:p>
            </p:txBody>
          </p:sp>
          <p:cxnSp>
            <p:nvCxnSpPr>
              <p:cNvPr id="120" name="Straight Connector 119">
                <a:extLst>
                  <a:ext uri="{FF2B5EF4-FFF2-40B4-BE49-F238E27FC236}">
                    <a16:creationId xmlns:a16="http://schemas.microsoft.com/office/drawing/2014/main" id="{7AFE099A-9D47-4C32-AD13-AB8B8CBE4C4F}"/>
                  </a:ext>
                </a:extLst>
              </p:cNvPr>
              <p:cNvCxnSpPr>
                <a:cxnSpLocks/>
                <a:endCxn id="225" idx="0"/>
              </p:cNvCxnSpPr>
              <p:nvPr/>
            </p:nvCxnSpPr>
            <p:spPr>
              <a:xfrm flipV="1">
                <a:off x="1674484" y="6022667"/>
                <a:ext cx="6204167" cy="2520"/>
              </a:xfrm>
              <a:prstGeom prst="line">
                <a:avLst/>
              </a:prstGeom>
              <a:ln w="12700">
                <a:solidFill>
                  <a:schemeClr val="tx2">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119" name="Isosceles Triangle 118">
              <a:extLst>
                <a:ext uri="{FF2B5EF4-FFF2-40B4-BE49-F238E27FC236}">
                  <a16:creationId xmlns:a16="http://schemas.microsoft.com/office/drawing/2014/main" id="{CFC10D7E-3354-4A94-A31A-A1F2237FD601}"/>
                </a:ext>
              </a:extLst>
            </p:cNvPr>
            <p:cNvSpPr/>
            <p:nvPr/>
          </p:nvSpPr>
          <p:spPr>
            <a:xfrm rot="5400000">
              <a:off x="3511347" y="5872295"/>
              <a:ext cx="432048" cy="432048"/>
            </a:xfrm>
            <a:prstGeom prst="triangle">
              <a:avLst/>
            </a:prstGeom>
            <a:solidFill>
              <a:schemeClr val="tx1">
                <a:lumMod val="75000"/>
                <a:lumOff val="25000"/>
              </a:schemeClr>
            </a:solidFill>
            <a:ln>
              <a:solidFill>
                <a:schemeClr val="tx1">
                  <a:lumMod val="90000"/>
                  <a:lumOff val="1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pic>
        <p:nvPicPr>
          <p:cNvPr id="8194" name="Picture 2" descr="Imagem relacionada">
            <a:extLst>
              <a:ext uri="{FF2B5EF4-FFF2-40B4-BE49-F238E27FC236}">
                <a16:creationId xmlns:a16="http://schemas.microsoft.com/office/drawing/2014/main" id="{5EF40A58-2C38-4393-9D7E-F902A3EA2A93}"/>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626" b="97193" l="6339" r="96831">
                        <a14:foregroundMark x1="73195" y1="17782" x2="69725" y2="10829"/>
                        <a14:foregroundMark x1="81401" y1="34225" x2="74547" y2="20492"/>
                        <a14:foregroundMark x1="69725" y1="10829" x2="69558" y2="10829"/>
                        <a14:foregroundMark x1="88907" y1="22861" x2="91660" y2="54144"/>
                        <a14:foregroundMark x1="91660" y1="54144" x2="85738" y2="71524"/>
                        <a14:foregroundMark x1="95580" y1="36096" x2="94412" y2="53209"/>
                        <a14:foregroundMark x1="86489" y1="24064" x2="80984" y2="35428"/>
                        <a14:foregroundMark x1="84904" y1="22193" x2="89241" y2="25936"/>
                        <a14:foregroundMark x1="71893" y1="12968" x2="85405" y2="14572"/>
                        <a14:foregroundMark x1="62870" y1="27324" x2="56881" y2="40241"/>
                        <a14:foregroundMark x1="68224" y1="15775" x2="66173" y2="20199"/>
                        <a14:foregroundMark x1="56881" y1="40241" x2="62135" y2="68449"/>
                        <a14:foregroundMark x1="62135" y1="68449" x2="72811" y2="79011"/>
                        <a14:foregroundMark x1="66305" y1="89973" x2="87156" y2="89037"/>
                        <a14:foregroundMark x1="60967" y1="91444" x2="80150" y2="92380"/>
                        <a14:foregroundMark x1="80150" y1="92380" x2="90909" y2="90642"/>
                        <a14:foregroundMark x1="10092" y1="78610" x2="26606" y2="95187"/>
                        <a14:foregroundMark x1="26606" y1="95187" x2="63887" y2="97861"/>
                        <a14:foregroundMark x1="63887" y1="97861" x2="82235" y2="96658"/>
                        <a14:foregroundMark x1="82235" y1="96658" x2="90575" y2="82888"/>
                        <a14:foregroundMark x1="9174" y1="78610" x2="23603" y2="97193"/>
                        <a14:foregroundMark x1="23603" y1="97193" x2="29191" y2="97326"/>
                        <a14:foregroundMark x1="12594" y1="85027" x2="6505" y2="85027"/>
                        <a14:foregroundMark x1="17181" y1="88102" x2="9758" y2="88102"/>
                        <a14:foregroundMark x1="20601" y1="92380" x2="10842" y2="91845"/>
                        <a14:foregroundMark x1="23103" y1="94519" x2="15847" y2="95187"/>
                        <a14:foregroundMark x1="80984" y1="96123" x2="92994" y2="94251"/>
                        <a14:foregroundMark x1="89992" y1="90909" x2="96664" y2="89305"/>
                        <a14:foregroundMark x1="89992" y1="87567" x2="96080" y2="84759"/>
                        <a14:foregroundMark x1="89825" y1="82888" x2="94579" y2="83556"/>
                        <a14:foregroundMark x1="95163" y1="35561" x2="95329" y2="52406"/>
                        <a14:foregroundMark x1="95496" y1="52941" x2="95663" y2="37166"/>
                        <a14:foregroundMark x1="77982" y1="35294" x2="81568" y2="31016"/>
                        <a14:foregroundMark x1="87323" y1="20053" x2="88824" y2="24332"/>
                        <a14:foregroundMark x1="6672" y1="34626" x2="9925" y2="55080"/>
                        <a14:foregroundMark x1="91910" y1="93048" x2="95496" y2="91845"/>
                        <a14:foregroundMark x1="92494" y1="89706" x2="96831" y2="86631"/>
                        <a14:foregroundMark x1="95913" y1="35561" x2="95663" y2="49599"/>
                        <a14:foregroundMark x1="96497" y1="37166" x2="96497" y2="49332"/>
                        <a14:backgroundMark x1="49458" y1="12032" x2="49458" y2="12032"/>
                        <a14:backgroundMark x1="73978" y1="16711" x2="81818" y2="27674"/>
                        <a14:backgroundMark x1="66305" y1="22460" x2="68057" y2="19652"/>
                        <a14:backgroundMark x1="64220" y1="25535" x2="66305" y2="23396"/>
                        <a14:backgroundMark x1="63303" y1="25802" x2="65972" y2="22727"/>
                        <a14:backgroundMark x1="65221" y1="22460" x2="66889" y2="21257"/>
                        <a14:backgroundMark x1="83653" y1="63369" x2="84821" y2="61497"/>
                      </a14:backgroundRemoval>
                    </a14:imgEffect>
                  </a14:imgLayer>
                </a14:imgProps>
              </a:ext>
              <a:ext uri="{28A0092B-C50C-407E-A947-70E740481C1C}">
                <a14:useLocalDpi xmlns:a14="http://schemas.microsoft.com/office/drawing/2010/main" val="0"/>
              </a:ext>
            </a:extLst>
          </a:blip>
          <a:srcRect/>
          <a:stretch>
            <a:fillRect/>
          </a:stretch>
        </p:blipFill>
        <p:spPr bwMode="auto">
          <a:xfrm>
            <a:off x="441682" y="4227799"/>
            <a:ext cx="2636050" cy="1644574"/>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Imagem relacionada">
            <a:extLst>
              <a:ext uri="{FF2B5EF4-FFF2-40B4-BE49-F238E27FC236}">
                <a16:creationId xmlns:a16="http://schemas.microsoft.com/office/drawing/2014/main" id="{F6F42A11-F2E2-4751-BC0B-D6599C7A0140}"/>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6272" b="98955" l="9348" r="93696">
                        <a14:foregroundMark x1="89130" y1="51568" x2="90217" y2="74564"/>
                        <a14:foregroundMark x1="13478" y1="80139" x2="85870" y2="95470"/>
                        <a14:foregroundMark x1="85870" y1="95470" x2="89565" y2="82230"/>
                        <a14:foregroundMark x1="92391" y1="82230" x2="93696" y2="99303"/>
                        <a14:foregroundMark x1="10652" y1="85366" x2="61087" y2="90941"/>
                        <a14:foregroundMark x1="13261" y1="89895" x2="52609" y2="94425"/>
                        <a14:foregroundMark x1="52609" y1="94425" x2="57609" y2="94077"/>
                        <a14:foregroundMark x1="11087" y1="83275" x2="18043" y2="84669"/>
                        <a14:foregroundMark x1="9348" y1="83972" x2="13261" y2="79791"/>
                        <a14:foregroundMark x1="78478" y1="29617" x2="88696" y2="45993"/>
                        <a14:foregroundMark x1="34348" y1="10801" x2="52174" y2="6272"/>
                        <a14:foregroundMark x1="52174" y1="6272" x2="42174" y2="10801"/>
                        <a14:foregroundMark x1="64130" y1="6969" x2="63696" y2="17073"/>
                        <a14:foregroundMark x1="69565" y1="18118" x2="72609" y2="22997"/>
                        <a14:foregroundMark x1="53460" y1="42773" x2="53696" y2="52613"/>
                        <a14:foregroundMark x1="53261" y1="34495" x2="53355" y2="38427"/>
                        <a14:foregroundMark x1="26739" y1="31010" x2="30435" y2="54355"/>
                        <a14:backgroundMark x1="73913" y1="31359" x2="75217" y2="32404"/>
                        <a14:backgroundMark x1="77174" y1="49477" x2="78043" y2="50871"/>
                        <a14:backgroundMark x1="73913" y1="54355" x2="74783" y2="55052"/>
                        <a14:backgroundMark x1="25870" y1="29617" x2="26150" y2="31245"/>
                        <a14:backgroundMark x1="50652" y1="41115" x2="51739" y2="43554"/>
                        <a14:backgroundMark x1="52609" y1="37979" x2="51739" y2="41812"/>
                        <a14:backgroundMark x1="50435" y1="44948" x2="50870" y2="44948"/>
                      </a14:backgroundRemoval>
                    </a14:imgEffect>
                  </a14:imgLayer>
                </a14:imgProps>
              </a:ext>
              <a:ext uri="{28A0092B-C50C-407E-A947-70E740481C1C}">
                <a14:useLocalDpi xmlns:a14="http://schemas.microsoft.com/office/drawing/2010/main" val="0"/>
              </a:ext>
            </a:extLst>
          </a:blip>
          <a:srcRect/>
          <a:stretch>
            <a:fillRect/>
          </a:stretch>
        </p:blipFill>
        <p:spPr bwMode="auto">
          <a:xfrm>
            <a:off x="6021043" y="3928371"/>
            <a:ext cx="2716671" cy="1694966"/>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Resultado de imagem para maquinas a vapor revolução industrial">
            <a:extLst>
              <a:ext uri="{FF2B5EF4-FFF2-40B4-BE49-F238E27FC236}">
                <a16:creationId xmlns:a16="http://schemas.microsoft.com/office/drawing/2014/main" id="{13BC3640-D5A2-4B9F-871E-0A0D3539B232}"/>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9690" b="93411" l="3250" r="90000">
                        <a14:foregroundMark x1="72750" y1="51163" x2="72500" y2="67829"/>
                        <a14:foregroundMark x1="69750" y1="72481" x2="74000" y2="85659"/>
                        <a14:foregroundMark x1="76000" y1="88760" x2="71750" y2="71318"/>
                        <a14:foregroundMark x1="31250" y1="92636" x2="49250" y2="87597"/>
                        <a14:foregroundMark x1="31750" y1="86047" x2="48500" y2="88372"/>
                        <a14:foregroundMark x1="12250" y1="82171" x2="26000" y2="94186"/>
                        <a14:foregroundMark x1="11000" y1="77132" x2="28000" y2="92636"/>
                        <a14:foregroundMark x1="28000" y1="92636" x2="49000" y2="88372"/>
                        <a14:foregroundMark x1="10750" y1="71318" x2="13250" y2="41473"/>
                        <a14:foregroundMark x1="13250" y1="41473" x2="16750" y2="46124"/>
                        <a14:foregroundMark x1="7500" y1="75194" x2="8750" y2="77519"/>
                        <a14:foregroundMark x1="62000" y1="39535" x2="71000" y2="12791"/>
                        <a14:foregroundMark x1="71000" y1="12791" x2="81250" y2="37984"/>
                        <a14:foregroundMark x1="76351" y1="49587" x2="72250" y2="59302"/>
                        <a14:foregroundMark x1="76993" y1="48067" x2="76656" y2="48865"/>
                        <a14:foregroundMark x1="81250" y1="37984" x2="79308" y2="42583"/>
                        <a14:foregroundMark x1="48250" y1="29845" x2="55500" y2="34109"/>
                        <a14:foregroundMark x1="42750" y1="39535" x2="48750" y2="37984"/>
                        <a14:foregroundMark x1="72500" y1="67829" x2="77500" y2="57752"/>
                        <a14:foregroundMark x1="12500" y1="44186" x2="7250" y2="72093"/>
                        <a14:foregroundMark x1="8500" y1="82171" x2="19250" y2="92248"/>
                        <a14:foregroundMark x1="10750" y1="91860" x2="3250" y2="72093"/>
                        <a14:foregroundMark x1="5000" y1="84884" x2="13500" y2="93411"/>
                        <a14:foregroundMark x1="3750" y1="87209" x2="12750" y2="93411"/>
                        <a14:foregroundMark x1="11750" y1="44186" x2="9750" y2="66279"/>
                        <a14:foregroundMark x1="8750" y1="45736" x2="7250" y2="72093"/>
                        <a14:foregroundMark x1="7500" y1="49612" x2="5250" y2="74031"/>
                        <a14:foregroundMark x1="5500" y1="70155" x2="12500" y2="44961"/>
                        <a14:foregroundMark x1="6750" y1="48837" x2="12750" y2="42248"/>
                        <a14:backgroundMark x1="52250" y1="24419" x2="59750" y2="15504"/>
                        <a14:backgroundMark x1="75000" y1="42636" x2="75500" y2="40698"/>
                        <a14:backgroundMark x1="76000" y1="44961" x2="77000" y2="48062"/>
                        <a14:backgroundMark x1="76750" y1="49225" x2="75750" y2="47287"/>
                      </a14:backgroundRemoval>
                    </a14:imgEffect>
                  </a14:imgLayer>
                </a14:imgProps>
              </a:ext>
              <a:ext uri="{28A0092B-C50C-407E-A947-70E740481C1C}">
                <a14:useLocalDpi xmlns:a14="http://schemas.microsoft.com/office/drawing/2010/main" val="0"/>
              </a:ext>
            </a:extLst>
          </a:blip>
          <a:srcRect/>
          <a:stretch>
            <a:fillRect/>
          </a:stretch>
        </p:blipFill>
        <p:spPr bwMode="auto">
          <a:xfrm>
            <a:off x="4385547" y="4318669"/>
            <a:ext cx="2481064" cy="1600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19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51497" y="951855"/>
            <a:ext cx="7803007" cy="487406"/>
          </a:xfrm>
        </p:spPr>
        <p:txBody>
          <a:bodyPr>
            <a:normAutofit fontScale="90000"/>
          </a:bodyPr>
          <a:lstStyle/>
          <a:p>
            <a:r>
              <a:rPr lang="pt-BR" sz="3200" dirty="0"/>
              <a:t>A revolução industrial: </a:t>
            </a:r>
            <a:r>
              <a:rPr lang="pt-BR" sz="2200" dirty="0"/>
              <a:t>Da indústria 1.0 para a 4.0</a:t>
            </a:r>
            <a:endParaRPr lang="pt-BR" dirty="0"/>
          </a:p>
        </p:txBody>
      </p:sp>
      <p:pic>
        <p:nvPicPr>
          <p:cNvPr id="4" name="Picture 3">
            <a:hlinkClick r:id="rId2"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12" name="Rectangle 11">
            <a:extLst>
              <a:ext uri="{FF2B5EF4-FFF2-40B4-BE49-F238E27FC236}">
                <a16:creationId xmlns:a16="http://schemas.microsoft.com/office/drawing/2014/main" id="{06CE9FB3-31A6-40DB-9DA6-572397168338}"/>
              </a:ext>
            </a:extLst>
          </p:cNvPr>
          <p:cNvSpPr/>
          <p:nvPr/>
        </p:nvSpPr>
        <p:spPr>
          <a:xfrm>
            <a:off x="1682428" y="1704478"/>
            <a:ext cx="6344039" cy="4188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pt-BR" sz="2000" b="1" dirty="0">
                <a:solidFill>
                  <a:srgbClr val="00B050"/>
                </a:solidFill>
              </a:rPr>
              <a:t>SEGUNDA</a:t>
            </a:r>
            <a:r>
              <a:rPr lang="pt-BR" sz="2000" b="1" dirty="0">
                <a:solidFill>
                  <a:schemeClr val="tx1">
                    <a:lumMod val="75000"/>
                    <a:lumOff val="25000"/>
                  </a:schemeClr>
                </a:solidFill>
              </a:rPr>
              <a:t> </a:t>
            </a:r>
            <a:r>
              <a:rPr lang="pt-BR" sz="2000" b="1" dirty="0">
                <a:solidFill>
                  <a:srgbClr val="00B050"/>
                </a:solidFill>
              </a:rPr>
              <a:t>– PRODUÇÃO EM MASSA</a:t>
            </a:r>
          </a:p>
          <a:p>
            <a:r>
              <a:rPr lang="pt-BR" sz="1400" dirty="0">
                <a:solidFill>
                  <a:schemeClr val="tx1"/>
                </a:solidFill>
              </a:rPr>
              <a:t> </a:t>
            </a:r>
            <a:br>
              <a:rPr lang="pt-BR" sz="1400" dirty="0">
                <a:solidFill>
                  <a:schemeClr val="tx1"/>
                </a:solidFill>
              </a:rPr>
            </a:br>
            <a:endParaRPr lang="pt-BR" sz="1400" dirty="0">
              <a:solidFill>
                <a:schemeClr val="tx1"/>
              </a:solidFill>
            </a:endParaRPr>
          </a:p>
          <a:p>
            <a:r>
              <a:rPr lang="pt-BR" sz="1600" dirty="0">
                <a:solidFill>
                  <a:schemeClr val="tx1"/>
                </a:solidFill>
              </a:rPr>
              <a:t>Trata-se da produção em larga escala de produtos padronizados através de linhas de montagem. A produção em massa se tornou um modo de produção muito difundido pois permite altas taxas de produção por trabalhador.</a:t>
            </a:r>
            <a:endParaRPr lang="en-US" sz="2800" dirty="0"/>
          </a:p>
          <a:p>
            <a:endParaRPr lang="pt-BR" sz="1600" dirty="0">
              <a:solidFill>
                <a:schemeClr val="tx1"/>
              </a:solidFill>
            </a:endParaRPr>
          </a:p>
          <a:p>
            <a:pPr algn="ctr"/>
            <a:endParaRPr lang="en-US" sz="2400" dirty="0"/>
          </a:p>
        </p:txBody>
      </p:sp>
      <p:grpSp>
        <p:nvGrpSpPr>
          <p:cNvPr id="6" name="Group 5">
            <a:extLst>
              <a:ext uri="{FF2B5EF4-FFF2-40B4-BE49-F238E27FC236}">
                <a16:creationId xmlns:a16="http://schemas.microsoft.com/office/drawing/2014/main" id="{27BE91BD-B586-4385-B529-A1B85A61E321}"/>
              </a:ext>
            </a:extLst>
          </p:cNvPr>
          <p:cNvGrpSpPr/>
          <p:nvPr/>
        </p:nvGrpSpPr>
        <p:grpSpPr>
          <a:xfrm>
            <a:off x="1682428" y="6107869"/>
            <a:ext cx="1831154" cy="134799"/>
            <a:chOff x="1680935" y="6023055"/>
            <a:chExt cx="1831154" cy="134799"/>
          </a:xfrm>
          <a:noFill/>
        </p:grpSpPr>
        <p:sp>
          <p:nvSpPr>
            <p:cNvPr id="67" name="Rectangle 66">
              <a:extLst>
                <a:ext uri="{FF2B5EF4-FFF2-40B4-BE49-F238E27FC236}">
                  <a16:creationId xmlns:a16="http://schemas.microsoft.com/office/drawing/2014/main" id="{8287A5BD-72FE-4F3B-BBF6-F495EEED1A77}"/>
                </a:ext>
              </a:extLst>
            </p:cNvPr>
            <p:cNvSpPr/>
            <p:nvPr/>
          </p:nvSpPr>
          <p:spPr>
            <a:xfrm>
              <a:off x="1680935"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9" name="Rectangle 68">
              <a:extLst>
                <a:ext uri="{FF2B5EF4-FFF2-40B4-BE49-F238E27FC236}">
                  <a16:creationId xmlns:a16="http://schemas.microsoft.com/office/drawing/2014/main" id="{38CAB6D3-BAA2-4BAD-9F5A-A0AE86E6AB63}"/>
                </a:ext>
              </a:extLst>
            </p:cNvPr>
            <p:cNvSpPr/>
            <p:nvPr/>
          </p:nvSpPr>
          <p:spPr>
            <a:xfrm>
              <a:off x="1884463"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0" name="Rectangle 69">
              <a:extLst>
                <a:ext uri="{FF2B5EF4-FFF2-40B4-BE49-F238E27FC236}">
                  <a16:creationId xmlns:a16="http://schemas.microsoft.com/office/drawing/2014/main" id="{242357B5-F2F6-4CCB-B1B3-9F21986BDB42}"/>
                </a:ext>
              </a:extLst>
            </p:cNvPr>
            <p:cNvSpPr/>
            <p:nvPr/>
          </p:nvSpPr>
          <p:spPr>
            <a:xfrm>
              <a:off x="2087136"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1" name="Rectangle 70">
              <a:extLst>
                <a:ext uri="{FF2B5EF4-FFF2-40B4-BE49-F238E27FC236}">
                  <a16:creationId xmlns:a16="http://schemas.microsoft.com/office/drawing/2014/main" id="{E325F52F-EDBE-4E4B-9B6F-D7A2BAC857EE}"/>
                </a:ext>
              </a:extLst>
            </p:cNvPr>
            <p:cNvSpPr/>
            <p:nvPr/>
          </p:nvSpPr>
          <p:spPr>
            <a:xfrm>
              <a:off x="2289754"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2" name="Rectangle 71">
              <a:extLst>
                <a:ext uri="{FF2B5EF4-FFF2-40B4-BE49-F238E27FC236}">
                  <a16:creationId xmlns:a16="http://schemas.microsoft.com/office/drawing/2014/main" id="{238C8A09-3C53-4284-80CE-6B2D25E18FE7}"/>
                </a:ext>
              </a:extLst>
            </p:cNvPr>
            <p:cNvSpPr/>
            <p:nvPr/>
          </p:nvSpPr>
          <p:spPr>
            <a:xfrm>
              <a:off x="2492575"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3" name="Rectangle 72">
              <a:extLst>
                <a:ext uri="{FF2B5EF4-FFF2-40B4-BE49-F238E27FC236}">
                  <a16:creationId xmlns:a16="http://schemas.microsoft.com/office/drawing/2014/main" id="{B5ED6098-206B-4AE7-9EB5-B6E83735F532}"/>
                </a:ext>
              </a:extLst>
            </p:cNvPr>
            <p:cNvSpPr/>
            <p:nvPr/>
          </p:nvSpPr>
          <p:spPr>
            <a:xfrm>
              <a:off x="2696901"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2" name="Rectangle 81">
              <a:extLst>
                <a:ext uri="{FF2B5EF4-FFF2-40B4-BE49-F238E27FC236}">
                  <a16:creationId xmlns:a16="http://schemas.microsoft.com/office/drawing/2014/main" id="{8A684954-041F-4DE1-8CB6-ED1B07CAA360}"/>
                </a:ext>
              </a:extLst>
            </p:cNvPr>
            <p:cNvSpPr/>
            <p:nvPr/>
          </p:nvSpPr>
          <p:spPr>
            <a:xfrm>
              <a:off x="2901989" y="6023830"/>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9" name="Rectangle 88">
              <a:extLst>
                <a:ext uri="{FF2B5EF4-FFF2-40B4-BE49-F238E27FC236}">
                  <a16:creationId xmlns:a16="http://schemas.microsoft.com/office/drawing/2014/main" id="{4336968C-0E91-44F1-B34D-1C7C7EF841F9}"/>
                </a:ext>
              </a:extLst>
            </p:cNvPr>
            <p:cNvSpPr/>
            <p:nvPr/>
          </p:nvSpPr>
          <p:spPr>
            <a:xfrm>
              <a:off x="3106650" y="6023830"/>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2" name="Rectangle 91">
              <a:extLst>
                <a:ext uri="{FF2B5EF4-FFF2-40B4-BE49-F238E27FC236}">
                  <a16:creationId xmlns:a16="http://schemas.microsoft.com/office/drawing/2014/main" id="{624C7C04-0551-4F31-B62A-75A33637BE44}"/>
                </a:ext>
              </a:extLst>
            </p:cNvPr>
            <p:cNvSpPr/>
            <p:nvPr/>
          </p:nvSpPr>
          <p:spPr>
            <a:xfrm>
              <a:off x="3309136" y="6023830"/>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01" name="Group 200">
            <a:extLst>
              <a:ext uri="{FF2B5EF4-FFF2-40B4-BE49-F238E27FC236}">
                <a16:creationId xmlns:a16="http://schemas.microsoft.com/office/drawing/2014/main" id="{618ABE20-0E23-42CD-BCF8-F1182DE6EB73}"/>
              </a:ext>
            </a:extLst>
          </p:cNvPr>
          <p:cNvGrpSpPr/>
          <p:nvPr/>
        </p:nvGrpSpPr>
        <p:grpSpPr>
          <a:xfrm>
            <a:off x="3515991" y="6107869"/>
            <a:ext cx="1727410" cy="134799"/>
            <a:chOff x="1680935" y="6023055"/>
            <a:chExt cx="1727410" cy="134799"/>
          </a:xfrm>
        </p:grpSpPr>
        <p:sp>
          <p:nvSpPr>
            <p:cNvPr id="202" name="Rectangle 201">
              <a:extLst>
                <a:ext uri="{FF2B5EF4-FFF2-40B4-BE49-F238E27FC236}">
                  <a16:creationId xmlns:a16="http://schemas.microsoft.com/office/drawing/2014/main" id="{F9EA36F6-5774-4E65-8A2B-12CA6B45F457}"/>
                </a:ext>
              </a:extLst>
            </p:cNvPr>
            <p:cNvSpPr/>
            <p:nvPr/>
          </p:nvSpPr>
          <p:spPr>
            <a:xfrm>
              <a:off x="1680935" y="6023055"/>
              <a:ext cx="202953" cy="134024"/>
            </a:xfrm>
            <a:prstGeom prst="rect">
              <a:avLst/>
            </a:prstGeom>
            <a:solidFill>
              <a:srgbClr val="00B050"/>
            </a:solidFill>
            <a:ln w="9525">
              <a:solidFill>
                <a:schemeClr val="accent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00B050"/>
                </a:solidFill>
              </a:endParaRPr>
            </a:p>
          </p:txBody>
        </p:sp>
        <p:sp>
          <p:nvSpPr>
            <p:cNvPr id="203" name="Rectangle 202">
              <a:extLst>
                <a:ext uri="{FF2B5EF4-FFF2-40B4-BE49-F238E27FC236}">
                  <a16:creationId xmlns:a16="http://schemas.microsoft.com/office/drawing/2014/main" id="{CAEDD7CF-C482-429D-A875-59DE657CBCB7}"/>
                </a:ext>
              </a:extLst>
            </p:cNvPr>
            <p:cNvSpPr/>
            <p:nvPr/>
          </p:nvSpPr>
          <p:spPr>
            <a:xfrm>
              <a:off x="1884463" y="6023055"/>
              <a:ext cx="202953" cy="134024"/>
            </a:xfrm>
            <a:prstGeom prst="rect">
              <a:avLst/>
            </a:prstGeom>
            <a:solidFill>
              <a:srgbClr val="00B050"/>
            </a:solidFill>
            <a:ln w="9525">
              <a:solidFill>
                <a:schemeClr val="accent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00B050"/>
                </a:solidFill>
              </a:endParaRPr>
            </a:p>
          </p:txBody>
        </p:sp>
        <p:sp>
          <p:nvSpPr>
            <p:cNvPr id="204" name="Rectangle 203">
              <a:extLst>
                <a:ext uri="{FF2B5EF4-FFF2-40B4-BE49-F238E27FC236}">
                  <a16:creationId xmlns:a16="http://schemas.microsoft.com/office/drawing/2014/main" id="{F76E7AD0-80FE-4EF3-AD5A-9A9AA4AAF23F}"/>
                </a:ext>
              </a:extLst>
            </p:cNvPr>
            <p:cNvSpPr/>
            <p:nvPr/>
          </p:nvSpPr>
          <p:spPr>
            <a:xfrm>
              <a:off x="2087136" y="6023055"/>
              <a:ext cx="202953" cy="134024"/>
            </a:xfrm>
            <a:prstGeom prst="rect">
              <a:avLst/>
            </a:prstGeom>
            <a:solidFill>
              <a:srgbClr val="00B050"/>
            </a:solidFill>
            <a:ln w="9525">
              <a:solidFill>
                <a:schemeClr val="accent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B050"/>
                </a:solidFill>
              </a:endParaRPr>
            </a:p>
          </p:txBody>
        </p:sp>
        <p:sp>
          <p:nvSpPr>
            <p:cNvPr id="205" name="Rectangle 204">
              <a:extLst>
                <a:ext uri="{FF2B5EF4-FFF2-40B4-BE49-F238E27FC236}">
                  <a16:creationId xmlns:a16="http://schemas.microsoft.com/office/drawing/2014/main" id="{69AF9811-4F8A-4E0D-808F-69AEC55E35E1}"/>
                </a:ext>
              </a:extLst>
            </p:cNvPr>
            <p:cNvSpPr/>
            <p:nvPr/>
          </p:nvSpPr>
          <p:spPr>
            <a:xfrm>
              <a:off x="2289754" y="6023055"/>
              <a:ext cx="202953" cy="134024"/>
            </a:xfrm>
            <a:prstGeom prst="rect">
              <a:avLst/>
            </a:prstGeom>
            <a:solidFill>
              <a:srgbClr val="00B050"/>
            </a:solidFill>
            <a:ln w="9525">
              <a:solidFill>
                <a:schemeClr val="accent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B050"/>
                </a:solidFill>
              </a:endParaRPr>
            </a:p>
          </p:txBody>
        </p:sp>
        <p:sp>
          <p:nvSpPr>
            <p:cNvPr id="206" name="Rectangle 205">
              <a:extLst>
                <a:ext uri="{FF2B5EF4-FFF2-40B4-BE49-F238E27FC236}">
                  <a16:creationId xmlns:a16="http://schemas.microsoft.com/office/drawing/2014/main" id="{50D28651-A366-4B20-935F-EDBEA703F1C7}"/>
                </a:ext>
              </a:extLst>
            </p:cNvPr>
            <p:cNvSpPr/>
            <p:nvPr/>
          </p:nvSpPr>
          <p:spPr>
            <a:xfrm>
              <a:off x="2492575" y="6023055"/>
              <a:ext cx="202953" cy="134024"/>
            </a:xfrm>
            <a:prstGeom prst="rect">
              <a:avLst/>
            </a:prstGeom>
            <a:solidFill>
              <a:srgbClr val="00B050"/>
            </a:solidFill>
            <a:ln w="9525">
              <a:solidFill>
                <a:schemeClr val="accent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B050"/>
                </a:solidFill>
              </a:endParaRPr>
            </a:p>
          </p:txBody>
        </p:sp>
        <p:sp>
          <p:nvSpPr>
            <p:cNvPr id="207" name="Rectangle 206">
              <a:extLst>
                <a:ext uri="{FF2B5EF4-FFF2-40B4-BE49-F238E27FC236}">
                  <a16:creationId xmlns:a16="http://schemas.microsoft.com/office/drawing/2014/main" id="{D12104FA-CDDF-4689-8752-83C6031EC6A2}"/>
                </a:ext>
              </a:extLst>
            </p:cNvPr>
            <p:cNvSpPr/>
            <p:nvPr/>
          </p:nvSpPr>
          <p:spPr>
            <a:xfrm>
              <a:off x="2696901" y="6023055"/>
              <a:ext cx="202953" cy="134024"/>
            </a:xfrm>
            <a:prstGeom prst="rect">
              <a:avLst/>
            </a:prstGeom>
            <a:solidFill>
              <a:srgbClr val="00B050"/>
            </a:solidFill>
            <a:ln w="9525">
              <a:solidFill>
                <a:schemeClr val="accent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B050"/>
                </a:solidFill>
              </a:endParaRPr>
            </a:p>
          </p:txBody>
        </p:sp>
        <p:sp>
          <p:nvSpPr>
            <p:cNvPr id="208" name="Rectangle 207">
              <a:extLst>
                <a:ext uri="{FF2B5EF4-FFF2-40B4-BE49-F238E27FC236}">
                  <a16:creationId xmlns:a16="http://schemas.microsoft.com/office/drawing/2014/main" id="{2D0EFC2C-0ACC-456E-B091-681334C3CD24}"/>
                </a:ext>
              </a:extLst>
            </p:cNvPr>
            <p:cNvSpPr/>
            <p:nvPr/>
          </p:nvSpPr>
          <p:spPr>
            <a:xfrm>
              <a:off x="2901989" y="6023830"/>
              <a:ext cx="202953" cy="134024"/>
            </a:xfrm>
            <a:prstGeom prst="rect">
              <a:avLst/>
            </a:prstGeom>
            <a:solidFill>
              <a:srgbClr val="00B050"/>
            </a:solidFill>
            <a:ln w="9525">
              <a:solidFill>
                <a:schemeClr val="accent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B050"/>
                </a:solidFill>
              </a:endParaRPr>
            </a:p>
          </p:txBody>
        </p:sp>
        <p:sp>
          <p:nvSpPr>
            <p:cNvPr id="209" name="Rectangle 208">
              <a:extLst>
                <a:ext uri="{FF2B5EF4-FFF2-40B4-BE49-F238E27FC236}">
                  <a16:creationId xmlns:a16="http://schemas.microsoft.com/office/drawing/2014/main" id="{98996828-F12C-423E-B9EE-7BF93B3F1EF7}"/>
                </a:ext>
              </a:extLst>
            </p:cNvPr>
            <p:cNvSpPr/>
            <p:nvPr/>
          </p:nvSpPr>
          <p:spPr>
            <a:xfrm>
              <a:off x="3106650" y="6023830"/>
              <a:ext cx="202953" cy="134024"/>
            </a:xfrm>
            <a:prstGeom prst="rect">
              <a:avLst/>
            </a:prstGeom>
            <a:solidFill>
              <a:srgbClr val="00B050"/>
            </a:solidFill>
            <a:ln w="9525">
              <a:solidFill>
                <a:schemeClr val="accent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B050"/>
                </a:solidFill>
              </a:endParaRPr>
            </a:p>
          </p:txBody>
        </p:sp>
        <p:sp>
          <p:nvSpPr>
            <p:cNvPr id="210" name="Rectangle 209">
              <a:extLst>
                <a:ext uri="{FF2B5EF4-FFF2-40B4-BE49-F238E27FC236}">
                  <a16:creationId xmlns:a16="http://schemas.microsoft.com/office/drawing/2014/main" id="{B817FF67-EC64-4D1E-9971-C5467A67C9BC}"/>
                </a:ext>
              </a:extLst>
            </p:cNvPr>
            <p:cNvSpPr/>
            <p:nvPr/>
          </p:nvSpPr>
          <p:spPr>
            <a:xfrm>
              <a:off x="3309136" y="6023830"/>
              <a:ext cx="99209" cy="134024"/>
            </a:xfrm>
            <a:prstGeom prst="rect">
              <a:avLst/>
            </a:prstGeom>
            <a:solidFill>
              <a:srgbClr val="00B050"/>
            </a:solidFill>
            <a:ln w="9525">
              <a:solidFill>
                <a:schemeClr val="accent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11" name="Group 210">
            <a:extLst>
              <a:ext uri="{FF2B5EF4-FFF2-40B4-BE49-F238E27FC236}">
                <a16:creationId xmlns:a16="http://schemas.microsoft.com/office/drawing/2014/main" id="{3B187BC8-11D9-45B5-B7E4-7E2269C378B8}"/>
              </a:ext>
            </a:extLst>
          </p:cNvPr>
          <p:cNvGrpSpPr/>
          <p:nvPr/>
        </p:nvGrpSpPr>
        <p:grpSpPr>
          <a:xfrm>
            <a:off x="5344877" y="6107869"/>
            <a:ext cx="1831154" cy="134799"/>
            <a:chOff x="1680935" y="6023055"/>
            <a:chExt cx="1831154" cy="134799"/>
          </a:xfrm>
        </p:grpSpPr>
        <p:sp>
          <p:nvSpPr>
            <p:cNvPr id="212" name="Rectangle 211">
              <a:extLst>
                <a:ext uri="{FF2B5EF4-FFF2-40B4-BE49-F238E27FC236}">
                  <a16:creationId xmlns:a16="http://schemas.microsoft.com/office/drawing/2014/main" id="{86CE739E-685D-42C7-9E05-92527D056F0F}"/>
                </a:ext>
              </a:extLst>
            </p:cNvPr>
            <p:cNvSpPr/>
            <p:nvPr/>
          </p:nvSpPr>
          <p:spPr>
            <a:xfrm>
              <a:off x="1680935"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3" name="Rectangle 212">
              <a:extLst>
                <a:ext uri="{FF2B5EF4-FFF2-40B4-BE49-F238E27FC236}">
                  <a16:creationId xmlns:a16="http://schemas.microsoft.com/office/drawing/2014/main" id="{A46C0BC2-EB51-48F7-A03C-25EB2D96D299}"/>
                </a:ext>
              </a:extLst>
            </p:cNvPr>
            <p:cNvSpPr/>
            <p:nvPr/>
          </p:nvSpPr>
          <p:spPr>
            <a:xfrm>
              <a:off x="1884463"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4" name="Rectangle 213">
              <a:extLst>
                <a:ext uri="{FF2B5EF4-FFF2-40B4-BE49-F238E27FC236}">
                  <a16:creationId xmlns:a16="http://schemas.microsoft.com/office/drawing/2014/main" id="{71DA183A-8F72-4CD2-A7AB-16245154BD88}"/>
                </a:ext>
              </a:extLst>
            </p:cNvPr>
            <p:cNvSpPr/>
            <p:nvPr/>
          </p:nvSpPr>
          <p:spPr>
            <a:xfrm>
              <a:off x="2087136"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5" name="Rectangle 214">
              <a:extLst>
                <a:ext uri="{FF2B5EF4-FFF2-40B4-BE49-F238E27FC236}">
                  <a16:creationId xmlns:a16="http://schemas.microsoft.com/office/drawing/2014/main" id="{4075F248-28B5-45F1-8EEA-25099B9A816C}"/>
                </a:ext>
              </a:extLst>
            </p:cNvPr>
            <p:cNvSpPr/>
            <p:nvPr/>
          </p:nvSpPr>
          <p:spPr>
            <a:xfrm>
              <a:off x="2289754"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6" name="Rectangle 215">
              <a:extLst>
                <a:ext uri="{FF2B5EF4-FFF2-40B4-BE49-F238E27FC236}">
                  <a16:creationId xmlns:a16="http://schemas.microsoft.com/office/drawing/2014/main" id="{B04F3001-CBFF-4E88-80E0-8B0AB0041617}"/>
                </a:ext>
              </a:extLst>
            </p:cNvPr>
            <p:cNvSpPr/>
            <p:nvPr/>
          </p:nvSpPr>
          <p:spPr>
            <a:xfrm>
              <a:off x="2492575"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7" name="Rectangle 216">
              <a:extLst>
                <a:ext uri="{FF2B5EF4-FFF2-40B4-BE49-F238E27FC236}">
                  <a16:creationId xmlns:a16="http://schemas.microsoft.com/office/drawing/2014/main" id="{8267FC1E-2432-4E84-8ABA-49C8D154BA90}"/>
                </a:ext>
              </a:extLst>
            </p:cNvPr>
            <p:cNvSpPr/>
            <p:nvPr/>
          </p:nvSpPr>
          <p:spPr>
            <a:xfrm>
              <a:off x="2696901"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8" name="Rectangle 217">
              <a:extLst>
                <a:ext uri="{FF2B5EF4-FFF2-40B4-BE49-F238E27FC236}">
                  <a16:creationId xmlns:a16="http://schemas.microsoft.com/office/drawing/2014/main" id="{37671F1A-6353-4E07-979D-9F592BE08FF3}"/>
                </a:ext>
              </a:extLst>
            </p:cNvPr>
            <p:cNvSpPr/>
            <p:nvPr/>
          </p:nvSpPr>
          <p:spPr>
            <a:xfrm>
              <a:off x="2901989" y="6023830"/>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9" name="Rectangle 218">
              <a:extLst>
                <a:ext uri="{FF2B5EF4-FFF2-40B4-BE49-F238E27FC236}">
                  <a16:creationId xmlns:a16="http://schemas.microsoft.com/office/drawing/2014/main" id="{71136E4C-6A9F-41F7-B10F-9A4C930C1D42}"/>
                </a:ext>
              </a:extLst>
            </p:cNvPr>
            <p:cNvSpPr/>
            <p:nvPr/>
          </p:nvSpPr>
          <p:spPr>
            <a:xfrm>
              <a:off x="3106650" y="6023830"/>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0" name="Rectangle 219">
              <a:extLst>
                <a:ext uri="{FF2B5EF4-FFF2-40B4-BE49-F238E27FC236}">
                  <a16:creationId xmlns:a16="http://schemas.microsoft.com/office/drawing/2014/main" id="{5862EA87-D293-4F08-B2B3-39AC60B95688}"/>
                </a:ext>
              </a:extLst>
            </p:cNvPr>
            <p:cNvSpPr/>
            <p:nvPr/>
          </p:nvSpPr>
          <p:spPr>
            <a:xfrm>
              <a:off x="3309136" y="6023830"/>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21" name="Group 220">
            <a:extLst>
              <a:ext uri="{FF2B5EF4-FFF2-40B4-BE49-F238E27FC236}">
                <a16:creationId xmlns:a16="http://schemas.microsoft.com/office/drawing/2014/main" id="{F53224E9-9D01-45DB-8390-A78E47D1393D}"/>
              </a:ext>
            </a:extLst>
          </p:cNvPr>
          <p:cNvGrpSpPr/>
          <p:nvPr/>
        </p:nvGrpSpPr>
        <p:grpSpPr>
          <a:xfrm>
            <a:off x="7176426" y="6107481"/>
            <a:ext cx="811772" cy="134024"/>
            <a:chOff x="1680935" y="6023055"/>
            <a:chExt cx="811772" cy="134024"/>
          </a:xfrm>
        </p:grpSpPr>
        <p:sp>
          <p:nvSpPr>
            <p:cNvPr id="222" name="Rectangle 221">
              <a:extLst>
                <a:ext uri="{FF2B5EF4-FFF2-40B4-BE49-F238E27FC236}">
                  <a16:creationId xmlns:a16="http://schemas.microsoft.com/office/drawing/2014/main" id="{B9B93712-18FD-4FAD-9827-7AF4B65B0931}"/>
                </a:ext>
              </a:extLst>
            </p:cNvPr>
            <p:cNvSpPr/>
            <p:nvPr/>
          </p:nvSpPr>
          <p:spPr>
            <a:xfrm>
              <a:off x="1680935"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3" name="Rectangle 222">
              <a:extLst>
                <a:ext uri="{FF2B5EF4-FFF2-40B4-BE49-F238E27FC236}">
                  <a16:creationId xmlns:a16="http://schemas.microsoft.com/office/drawing/2014/main" id="{597955C2-C0A0-4506-B8A4-429E576841B6}"/>
                </a:ext>
              </a:extLst>
            </p:cNvPr>
            <p:cNvSpPr/>
            <p:nvPr/>
          </p:nvSpPr>
          <p:spPr>
            <a:xfrm>
              <a:off x="1884463"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4" name="Rectangle 223">
              <a:extLst>
                <a:ext uri="{FF2B5EF4-FFF2-40B4-BE49-F238E27FC236}">
                  <a16:creationId xmlns:a16="http://schemas.microsoft.com/office/drawing/2014/main" id="{7FA44BC0-C193-4DAA-9862-5BA3E9DA6EF9}"/>
                </a:ext>
              </a:extLst>
            </p:cNvPr>
            <p:cNvSpPr/>
            <p:nvPr/>
          </p:nvSpPr>
          <p:spPr>
            <a:xfrm>
              <a:off x="2087136"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5" name="Rectangle 224">
              <a:extLst>
                <a:ext uri="{FF2B5EF4-FFF2-40B4-BE49-F238E27FC236}">
                  <a16:creationId xmlns:a16="http://schemas.microsoft.com/office/drawing/2014/main" id="{12A304FC-B8BC-460B-AD1A-40293BA3BFF8}"/>
                </a:ext>
              </a:extLst>
            </p:cNvPr>
            <p:cNvSpPr/>
            <p:nvPr/>
          </p:nvSpPr>
          <p:spPr>
            <a:xfrm>
              <a:off x="2289754"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8" name="Group 7">
            <a:extLst>
              <a:ext uri="{FF2B5EF4-FFF2-40B4-BE49-F238E27FC236}">
                <a16:creationId xmlns:a16="http://schemas.microsoft.com/office/drawing/2014/main" id="{155AAC6F-C1DC-4ED1-A67A-0D5709C9454B}"/>
              </a:ext>
            </a:extLst>
          </p:cNvPr>
          <p:cNvGrpSpPr/>
          <p:nvPr/>
        </p:nvGrpSpPr>
        <p:grpSpPr>
          <a:xfrm>
            <a:off x="1682555" y="6107481"/>
            <a:ext cx="6204167" cy="473263"/>
            <a:chOff x="1674484" y="6022667"/>
            <a:chExt cx="6204167" cy="473263"/>
          </a:xfrm>
        </p:grpSpPr>
        <p:cxnSp>
          <p:nvCxnSpPr>
            <p:cNvPr id="93" name="Straight Connector 92">
              <a:extLst>
                <a:ext uri="{FF2B5EF4-FFF2-40B4-BE49-F238E27FC236}">
                  <a16:creationId xmlns:a16="http://schemas.microsoft.com/office/drawing/2014/main" id="{06488FCA-3599-415E-861A-B3D68B7A5E09}"/>
                </a:ext>
              </a:extLst>
            </p:cNvPr>
            <p:cNvCxnSpPr>
              <a:cxnSpLocks/>
            </p:cNvCxnSpPr>
            <p:nvPr/>
          </p:nvCxnSpPr>
          <p:spPr>
            <a:xfrm>
              <a:off x="2083679" y="6025363"/>
              <a:ext cx="0" cy="254917"/>
            </a:xfrm>
            <a:prstGeom prst="line">
              <a:avLst/>
            </a:prstGeom>
            <a:ln w="12700">
              <a:solidFill>
                <a:schemeClr val="tx2">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3B37BD91-58BB-4000-BE3F-9D3B927A73DA}"/>
                </a:ext>
              </a:extLst>
            </p:cNvPr>
            <p:cNvSpPr txBox="1"/>
            <p:nvPr/>
          </p:nvSpPr>
          <p:spPr>
            <a:xfrm>
              <a:off x="1828362" y="6278948"/>
              <a:ext cx="504056" cy="216982"/>
            </a:xfrm>
            <a:prstGeom prst="rect">
              <a:avLst/>
            </a:prstGeom>
            <a:noFill/>
          </p:spPr>
          <p:txBody>
            <a:bodyPr wrap="square" rtlCol="0">
              <a:spAutoFit/>
            </a:bodyPr>
            <a:lstStyle/>
            <a:p>
              <a:pPr>
                <a:lnSpc>
                  <a:spcPct val="90000"/>
                </a:lnSpc>
              </a:pPr>
              <a:r>
                <a:rPr lang="pt-BR" sz="900" dirty="0">
                  <a:solidFill>
                    <a:schemeClr val="tx2"/>
                  </a:solidFill>
                </a:rPr>
                <a:t>1800</a:t>
              </a:r>
              <a:endParaRPr lang="en-US" sz="900" dirty="0">
                <a:solidFill>
                  <a:schemeClr val="tx2"/>
                </a:solidFill>
              </a:endParaRPr>
            </a:p>
          </p:txBody>
        </p:sp>
        <p:cxnSp>
          <p:nvCxnSpPr>
            <p:cNvPr id="97" name="Straight Connector 96">
              <a:extLst>
                <a:ext uri="{FF2B5EF4-FFF2-40B4-BE49-F238E27FC236}">
                  <a16:creationId xmlns:a16="http://schemas.microsoft.com/office/drawing/2014/main" id="{982190D5-E0C9-4B51-B752-5531D894EF5A}"/>
                </a:ext>
              </a:extLst>
            </p:cNvPr>
            <p:cNvCxnSpPr>
              <a:cxnSpLocks/>
            </p:cNvCxnSpPr>
            <p:nvPr/>
          </p:nvCxnSpPr>
          <p:spPr>
            <a:xfrm>
              <a:off x="3914763" y="6024709"/>
              <a:ext cx="0" cy="254917"/>
            </a:xfrm>
            <a:prstGeom prst="line">
              <a:avLst/>
            </a:prstGeom>
            <a:ln w="12700">
              <a:solidFill>
                <a:schemeClr val="tx2">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36FA5435-45FD-4ECF-A1A2-D21ADE718C25}"/>
                </a:ext>
              </a:extLst>
            </p:cNvPr>
            <p:cNvSpPr txBox="1"/>
            <p:nvPr/>
          </p:nvSpPr>
          <p:spPr>
            <a:xfrm>
              <a:off x="3669313" y="6278294"/>
              <a:ext cx="504056" cy="216982"/>
            </a:xfrm>
            <a:prstGeom prst="rect">
              <a:avLst/>
            </a:prstGeom>
            <a:noFill/>
          </p:spPr>
          <p:txBody>
            <a:bodyPr wrap="square" rtlCol="0">
              <a:spAutoFit/>
            </a:bodyPr>
            <a:lstStyle/>
            <a:p>
              <a:pPr>
                <a:lnSpc>
                  <a:spcPct val="90000"/>
                </a:lnSpc>
              </a:pPr>
              <a:r>
                <a:rPr lang="pt-BR" sz="900" dirty="0">
                  <a:solidFill>
                    <a:schemeClr val="tx2"/>
                  </a:solidFill>
                </a:rPr>
                <a:t>1900</a:t>
              </a:r>
              <a:endParaRPr lang="en-US" sz="900" dirty="0">
                <a:solidFill>
                  <a:schemeClr val="tx2"/>
                </a:solidFill>
              </a:endParaRPr>
            </a:p>
          </p:txBody>
        </p:sp>
        <p:cxnSp>
          <p:nvCxnSpPr>
            <p:cNvPr id="107" name="Straight Connector 106">
              <a:extLst>
                <a:ext uri="{FF2B5EF4-FFF2-40B4-BE49-F238E27FC236}">
                  <a16:creationId xmlns:a16="http://schemas.microsoft.com/office/drawing/2014/main" id="{D4FE6868-3429-40C7-B8DB-D73D971EE9B7}"/>
                </a:ext>
              </a:extLst>
            </p:cNvPr>
            <p:cNvCxnSpPr>
              <a:cxnSpLocks/>
            </p:cNvCxnSpPr>
            <p:nvPr/>
          </p:nvCxnSpPr>
          <p:spPr>
            <a:xfrm>
              <a:off x="6146748" y="6023264"/>
              <a:ext cx="0" cy="254917"/>
            </a:xfrm>
            <a:prstGeom prst="line">
              <a:avLst/>
            </a:prstGeom>
            <a:ln w="12700">
              <a:solidFill>
                <a:schemeClr val="tx2">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8B51D10E-67D2-47E2-932D-019681BCF6F7}"/>
                </a:ext>
              </a:extLst>
            </p:cNvPr>
            <p:cNvSpPr txBox="1"/>
            <p:nvPr/>
          </p:nvSpPr>
          <p:spPr>
            <a:xfrm>
              <a:off x="5914454" y="6276849"/>
              <a:ext cx="504056" cy="216982"/>
            </a:xfrm>
            <a:prstGeom prst="rect">
              <a:avLst/>
            </a:prstGeom>
            <a:noFill/>
          </p:spPr>
          <p:txBody>
            <a:bodyPr wrap="square" rtlCol="0">
              <a:spAutoFit/>
            </a:bodyPr>
            <a:lstStyle/>
            <a:p>
              <a:pPr>
                <a:lnSpc>
                  <a:spcPct val="90000"/>
                </a:lnSpc>
              </a:pPr>
              <a:r>
                <a:rPr lang="pt-BR" sz="900" dirty="0">
                  <a:solidFill>
                    <a:schemeClr val="tx2"/>
                  </a:solidFill>
                </a:rPr>
                <a:t>2000</a:t>
              </a:r>
              <a:endParaRPr lang="en-US" sz="900" dirty="0">
                <a:solidFill>
                  <a:schemeClr val="tx2"/>
                </a:solidFill>
              </a:endParaRPr>
            </a:p>
          </p:txBody>
        </p:sp>
        <p:cxnSp>
          <p:nvCxnSpPr>
            <p:cNvPr id="120" name="Straight Connector 119">
              <a:extLst>
                <a:ext uri="{FF2B5EF4-FFF2-40B4-BE49-F238E27FC236}">
                  <a16:creationId xmlns:a16="http://schemas.microsoft.com/office/drawing/2014/main" id="{7AFE099A-9D47-4C32-AD13-AB8B8CBE4C4F}"/>
                </a:ext>
              </a:extLst>
            </p:cNvPr>
            <p:cNvCxnSpPr>
              <a:cxnSpLocks/>
              <a:endCxn id="225" idx="0"/>
            </p:cNvCxnSpPr>
            <p:nvPr/>
          </p:nvCxnSpPr>
          <p:spPr>
            <a:xfrm flipV="1">
              <a:off x="1674484" y="6022667"/>
              <a:ext cx="6204167" cy="2520"/>
            </a:xfrm>
            <a:prstGeom prst="line">
              <a:avLst/>
            </a:prstGeom>
            <a:ln w="12700">
              <a:solidFill>
                <a:schemeClr val="tx2">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55" name="Rectangle 54">
            <a:extLst>
              <a:ext uri="{FF2B5EF4-FFF2-40B4-BE49-F238E27FC236}">
                <a16:creationId xmlns:a16="http://schemas.microsoft.com/office/drawing/2014/main" id="{2DF4A96B-F4D6-430E-853E-7EE4B9E2F286}"/>
              </a:ext>
            </a:extLst>
          </p:cNvPr>
          <p:cNvSpPr/>
          <p:nvPr/>
        </p:nvSpPr>
        <p:spPr>
          <a:xfrm>
            <a:off x="5243512" y="6108644"/>
            <a:ext cx="99209"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7" name="Isosceles Triangle 56">
            <a:extLst>
              <a:ext uri="{FF2B5EF4-FFF2-40B4-BE49-F238E27FC236}">
                <a16:creationId xmlns:a16="http://schemas.microsoft.com/office/drawing/2014/main" id="{9C297BD3-9C53-49D7-B084-548888A9565F}"/>
              </a:ext>
            </a:extLst>
          </p:cNvPr>
          <p:cNvSpPr/>
          <p:nvPr/>
        </p:nvSpPr>
        <p:spPr>
          <a:xfrm rot="5400000">
            <a:off x="5246045" y="5960880"/>
            <a:ext cx="432048" cy="432048"/>
          </a:xfrm>
          <a:prstGeom prst="triangle">
            <a:avLst/>
          </a:prstGeom>
          <a:solidFill>
            <a:srgbClr val="00B050"/>
          </a:solidFill>
          <a:ln>
            <a:solidFill>
              <a:schemeClr val="accent2">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9228" name="Picture 12" descr="Imagem relacionada">
            <a:extLst>
              <a:ext uri="{FF2B5EF4-FFF2-40B4-BE49-F238E27FC236}">
                <a16:creationId xmlns:a16="http://schemas.microsoft.com/office/drawing/2014/main" id="{225B8370-23D7-4D8D-831D-C738F4D8C334}"/>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048" b="98571" l="0" r="98299">
                        <a14:foregroundMark x1="1701" y1="9365" x2="36330" y2="9206"/>
                        <a14:foregroundMark x1="36330" y1="9206" x2="53220" y2="12540"/>
                        <a14:foregroundMark x1="53220" y1="12540" x2="70595" y2="8571"/>
                        <a14:foregroundMark x1="70595" y1="8571" x2="87242" y2="8571"/>
                        <a14:foregroundMark x1="87242" y1="8571" x2="97691" y2="25079"/>
                        <a14:foregroundMark x1="97691" y1="25079" x2="99514" y2="92222"/>
                        <a14:foregroundMark x1="99514" y1="92222" x2="40462" y2="99841"/>
                        <a14:foregroundMark x1="40462" y1="99841" x2="6683" y2="98413"/>
                        <a14:foregroundMark x1="6683" y1="98413" x2="486" y2="48254"/>
                        <a14:foregroundMark x1="486" y1="48254" x2="2187" y2="10159"/>
                        <a14:foregroundMark x1="37789" y1="14444" x2="38153" y2="17302"/>
                        <a14:foregroundMark x1="86513" y1="15079" x2="68408" y2="13810"/>
                        <a14:foregroundMark x1="68408" y1="13810" x2="73512" y2="39206"/>
                        <a14:foregroundMark x1="73512" y1="39206" x2="87485" y2="52540"/>
                        <a14:foregroundMark x1="87485" y1="52540" x2="99635" y2="30000"/>
                        <a14:foregroundMark x1="99635" y1="30000" x2="92224" y2="9365"/>
                        <a14:foregroundMark x1="92224" y1="9365" x2="87242" y2="17778"/>
                        <a14:foregroundMark x1="96719" y1="18730" x2="98420" y2="41746"/>
                        <a14:foregroundMark x1="98420" y1="41746" x2="91495" y2="51587"/>
                        <a14:foregroundMark x1="80073" y1="97778" x2="96598" y2="98730"/>
                        <a14:foregroundMark x1="96598" y1="98730" x2="80437" y2="96508"/>
                        <a14:foregroundMark x1="2552" y1="94444" x2="0" y2="97937"/>
                      </a14:backgroundRemoval>
                    </a14:imgEffect>
                  </a14:imgLayer>
                </a14:imgProps>
              </a:ext>
              <a:ext uri="{28A0092B-C50C-407E-A947-70E740481C1C}">
                <a14:useLocalDpi xmlns:a14="http://schemas.microsoft.com/office/drawing/2010/main" val="0"/>
              </a:ext>
            </a:extLst>
          </a:blip>
          <a:srcRect/>
          <a:stretch>
            <a:fillRect/>
          </a:stretch>
        </p:blipFill>
        <p:spPr bwMode="auto">
          <a:xfrm>
            <a:off x="840840" y="3448794"/>
            <a:ext cx="2900814" cy="2220550"/>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Resultado de imagem para produção em massa revolução industrial">
            <a:extLst>
              <a:ext uri="{FF2B5EF4-FFF2-40B4-BE49-F238E27FC236}">
                <a16:creationId xmlns:a16="http://schemas.microsoft.com/office/drawing/2014/main" id="{6B65ADA9-6365-4A01-9E18-A872DDCB049B}"/>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732" b="99329" l="2500" r="95500">
                        <a14:foregroundMark x1="27000" y1="14094" x2="5000" y2="14430"/>
                        <a14:foregroundMark x1="5000" y1="14430" x2="8000" y2="42953"/>
                        <a14:foregroundMark x1="8000" y1="42953" x2="34500" y2="91275"/>
                        <a14:foregroundMark x1="34500" y1="91275" x2="82250" y2="96309"/>
                        <a14:foregroundMark x1="82250" y1="96309" x2="95500" y2="71477"/>
                        <a14:foregroundMark x1="95500" y1="71477" x2="76250" y2="25503"/>
                        <a14:foregroundMark x1="19500" y1="9060" x2="5250" y2="31208"/>
                        <a14:foregroundMark x1="5250" y1="31208" x2="33250" y2="94295"/>
                        <a14:foregroundMark x1="10510" y1="52455" x2="32500" y2="90604"/>
                        <a14:foregroundMark x1="24243" y1="83382" x2="33500" y2="99664"/>
                        <a14:foregroundMark x1="2500" y1="23490" x2="13500" y2="53020"/>
                        <a14:backgroundMark x1="750" y1="41611" x2="23250" y2="92282"/>
                        <a14:backgroundMark x1="23250" y1="92282" x2="2500" y2="85570"/>
                        <a14:backgroundMark x1="2500" y1="85570" x2="2000" y2="44295"/>
                      </a14:backgroundRemoval>
                    </a14:imgEffect>
                  </a14:imgLayer>
                </a14:imgProps>
              </a:ext>
              <a:ext uri="{28A0092B-C50C-407E-A947-70E740481C1C}">
                <a14:useLocalDpi xmlns:a14="http://schemas.microsoft.com/office/drawing/2010/main" val="0"/>
              </a:ext>
            </a:extLst>
          </a:blip>
          <a:srcRect/>
          <a:stretch>
            <a:fillRect/>
          </a:stretch>
        </p:blipFill>
        <p:spPr bwMode="auto">
          <a:xfrm>
            <a:off x="6942154" y="3383976"/>
            <a:ext cx="2265040" cy="168745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Imagem relacionada">
            <a:extLst>
              <a:ext uri="{FF2B5EF4-FFF2-40B4-BE49-F238E27FC236}">
                <a16:creationId xmlns:a16="http://schemas.microsoft.com/office/drawing/2014/main" id="{A22E58F0-1251-404B-A4C7-D1D704FF43CF}"/>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9642" b="99174" l="10000" r="97800">
                        <a14:foregroundMark x1="29800" y1="53719" x2="17800" y2="30303"/>
                        <a14:foregroundMark x1="17800" y1="30303" x2="17000" y2="64738"/>
                        <a14:foregroundMark x1="17000" y1="64738" x2="28600" y2="87328"/>
                        <a14:foregroundMark x1="28600" y1="87328" x2="52000" y2="95317"/>
                        <a14:foregroundMark x1="52000" y1="95317" x2="72000" y2="95041"/>
                        <a14:foregroundMark x1="72000" y1="95041" x2="86400" y2="75482"/>
                        <a14:foregroundMark x1="86400" y1="75482" x2="64000" y2="86226"/>
                        <a14:foregroundMark x1="64000" y1="86226" x2="57200" y2="56198"/>
                        <a14:foregroundMark x1="57200" y1="56198" x2="20200" y2="33333"/>
                        <a14:foregroundMark x1="16600" y1="28099" x2="19800" y2="56198"/>
                        <a14:foregroundMark x1="19800" y1="56198" x2="16200" y2="63361"/>
                        <a14:foregroundMark x1="11600" y1="39118" x2="14600" y2="36915"/>
                        <a14:foregroundMark x1="12400" y1="39669" x2="19000" y2="59504"/>
                        <a14:foregroundMark x1="11600" y1="46556" x2="20200" y2="68595"/>
                        <a14:foregroundMark x1="36400" y1="94490" x2="77800" y2="99449"/>
                        <a14:foregroundMark x1="77800" y1="99449" x2="88200" y2="98898"/>
                        <a14:foregroundMark x1="63800" y1="67769" x2="82600" y2="58678"/>
                        <a14:foregroundMark x1="82600" y1="58678" x2="46000" y2="27548"/>
                        <a14:foregroundMark x1="46000" y1="27548" x2="24000" y2="22590"/>
                        <a14:foregroundMark x1="24000" y1="22590" x2="48400" y2="43526"/>
                        <a14:foregroundMark x1="74800" y1="43526" x2="75800" y2="45455"/>
                        <a14:foregroundMark x1="68200" y1="34160" x2="73400" y2="42424"/>
                        <a14:foregroundMark x1="70047" y1="33187" x2="72400" y2="39669"/>
                        <a14:foregroundMark x1="83600" y1="42149" x2="83400" y2="65289"/>
                        <a14:foregroundMark x1="82600" y1="40220" x2="86800" y2="49311"/>
                        <a14:foregroundMark x1="83000" y1="41598" x2="87800" y2="53444"/>
                        <a14:foregroundMark x1="81400" y1="40496" x2="74200" y2="47107"/>
                        <a14:foregroundMark x1="80800" y1="42700" x2="87400" y2="46281"/>
                        <a14:foregroundMark x1="83800" y1="39118" x2="87800" y2="46281"/>
                        <a14:foregroundMark x1="91400" y1="69697" x2="93400" y2="96694"/>
                        <a14:foregroundMark x1="93400" y1="96694" x2="97800" y2="75482"/>
                        <a14:foregroundMark x1="34400" y1="21212" x2="35600" y2="23967"/>
                        <a14:foregroundMark x1="42000" y1="24518" x2="46000" y2="27548"/>
                        <a14:foregroundMark x1="35000" y1="19835" x2="37200" y2="24518"/>
                        <a14:foregroundMark x1="52000" y1="74656" x2="51200" y2="72452"/>
                        <a14:foregroundMark x1="74200" y1="94215" x2="70400" y2="96970"/>
                        <a14:backgroundMark x1="61200" y1="24793" x2="80400" y2="33058"/>
                        <a14:backgroundMark x1="80400" y1="33058" x2="77800" y2="23691"/>
                        <a14:backgroundMark x1="83200" y1="34160" x2="87600" y2="35262"/>
                        <a14:backgroundMark x1="65400" y1="28375" x2="69800" y2="24793"/>
                      </a14:backgroundRemoval>
                    </a14:imgEffect>
                  </a14:imgLayer>
                </a14:imgProps>
              </a:ext>
              <a:ext uri="{28A0092B-C50C-407E-A947-70E740481C1C}">
                <a14:useLocalDpi xmlns:a14="http://schemas.microsoft.com/office/drawing/2010/main" val="0"/>
              </a:ext>
            </a:extLst>
          </a:blip>
          <a:srcRect/>
          <a:stretch>
            <a:fillRect/>
          </a:stretch>
        </p:blipFill>
        <p:spPr bwMode="auto">
          <a:xfrm>
            <a:off x="5218569" y="3335581"/>
            <a:ext cx="2417799" cy="1755322"/>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Resultado de imagem para produção em massa revolução industrial">
            <a:extLst>
              <a:ext uri="{FF2B5EF4-FFF2-40B4-BE49-F238E27FC236}">
                <a16:creationId xmlns:a16="http://schemas.microsoft.com/office/drawing/2014/main" id="{B5C67B82-6407-46C1-8B5E-AA540690CAD7}"/>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9889" b="92707" l="3672" r="96406">
                        <a14:foregroundMark x1="7656" y1="64277" x2="19922" y2="47342"/>
                        <a14:foregroundMark x1="19922" y1="47342" x2="47891" y2="21137"/>
                        <a14:foregroundMark x1="47891" y1="21137" x2="83906" y2="14833"/>
                        <a14:foregroundMark x1="83906" y1="14833" x2="96094" y2="37577"/>
                        <a14:foregroundMark x1="96094" y1="37577" x2="96406" y2="91471"/>
                        <a14:foregroundMark x1="96406" y1="91471" x2="75781" y2="98393"/>
                        <a14:foregroundMark x1="75781" y1="98393" x2="39375" y2="86650"/>
                        <a14:foregroundMark x1="39375" y1="86650" x2="5859" y2="93572"/>
                        <a14:foregroundMark x1="5859" y1="93572" x2="3672" y2="66749"/>
                        <a14:foregroundMark x1="3672" y1="66749" x2="11250" y2="56613"/>
                        <a14:foregroundMark x1="89922" y1="28801" x2="93359" y2="83931"/>
                        <a14:foregroundMark x1="93359" y1="83931" x2="75469" y2="90111"/>
                        <a14:foregroundMark x1="75469" y1="90111" x2="69766" y2="63906"/>
                        <a14:foregroundMark x1="69766" y1="63906" x2="78516" y2="43140"/>
                        <a14:foregroundMark x1="94453" y1="46848" x2="96406" y2="72930"/>
                        <a14:foregroundMark x1="96406" y1="72930" x2="89375" y2="92707"/>
                      </a14:backgroundRemoval>
                    </a14:imgEffect>
                  </a14:imgLayer>
                </a14:imgProps>
              </a:ext>
              <a:ext uri="{28A0092B-C50C-407E-A947-70E740481C1C}">
                <a14:useLocalDpi xmlns:a14="http://schemas.microsoft.com/office/drawing/2010/main" val="0"/>
              </a:ext>
            </a:extLst>
          </a:blip>
          <a:srcRect/>
          <a:stretch>
            <a:fillRect/>
          </a:stretch>
        </p:blipFill>
        <p:spPr bwMode="auto">
          <a:xfrm>
            <a:off x="3425143" y="4192228"/>
            <a:ext cx="2934327" cy="1854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0439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Resultado de imagem para revolução digital">
            <a:extLst>
              <a:ext uri="{FF2B5EF4-FFF2-40B4-BE49-F238E27FC236}">
                <a16:creationId xmlns:a16="http://schemas.microsoft.com/office/drawing/2014/main" id="{BE6F60E7-A012-43E7-B161-21C24AD9963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781" b="97266" l="9961" r="89844">
                        <a14:foregroundMark x1="78711" y1="53320" x2="67090" y2="40234"/>
                        <a14:foregroundMark x1="67090" y1="40234" x2="60547" y2="43750"/>
                        <a14:foregroundMark x1="58887" y1="33594" x2="68652" y2="15039"/>
                        <a14:foregroundMark x1="68652" y1="15039" x2="50586" y2="18359"/>
                        <a14:foregroundMark x1="77051" y1="2930" x2="79395" y2="59570"/>
                        <a14:foregroundMark x1="79395" y1="59570" x2="72559" y2="86328"/>
                        <a14:foregroundMark x1="72559" y1="86328" x2="66699" y2="97266"/>
                        <a14:foregroundMark x1="29004" y1="96875" x2="44531" y2="96289"/>
                        <a14:foregroundMark x1="44531" y1="96289" x2="58594" y2="97266"/>
                        <a14:foregroundMark x1="58594" y1="97266" x2="44922" y2="86133"/>
                        <a14:foregroundMark x1="44922" y1="86133" x2="29980" y2="87695"/>
                        <a14:foregroundMark x1="29980" y1="87695" x2="33984" y2="97266"/>
                        <a14:foregroundMark x1="18750" y1="2734" x2="13965" y2="31836"/>
                        <a14:foregroundMark x1="13965" y1="31836" x2="14453" y2="58984"/>
                        <a14:foregroundMark x1="14453" y1="58984" x2="25488" y2="80273"/>
                        <a14:foregroundMark x1="45996" y1="2930" x2="52930" y2="781"/>
                      </a14:backgroundRemoval>
                    </a14:imgEffect>
                  </a14:imgLayer>
                </a14:imgProps>
              </a:ext>
              <a:ext uri="{28A0092B-C50C-407E-A947-70E740481C1C}">
                <a14:useLocalDpi xmlns:a14="http://schemas.microsoft.com/office/drawing/2010/main" val="0"/>
              </a:ext>
            </a:extLst>
          </a:blip>
          <a:srcRect/>
          <a:stretch>
            <a:fillRect/>
          </a:stretch>
        </p:blipFill>
        <p:spPr bwMode="auto">
          <a:xfrm>
            <a:off x="5143942" y="4183563"/>
            <a:ext cx="3570231" cy="1785116"/>
          </a:xfrm>
          <a:prstGeom prst="rect">
            <a:avLst/>
          </a:prstGeom>
          <a:noFill/>
          <a:extLst>
            <a:ext uri="{909E8E84-426E-40DD-AFC4-6F175D3DCCD1}">
              <a14:hiddenFill xmlns:a14="http://schemas.microsoft.com/office/drawing/2010/main">
                <a:solidFill>
                  <a:srgbClr val="FFFFFF"/>
                </a:solidFill>
              </a14:hiddenFill>
            </a:ext>
          </a:extLst>
        </p:spPr>
      </p:pic>
      <p:sp>
        <p:nvSpPr>
          <p:cNvPr id="56" name="Rectangle 55">
            <a:extLst>
              <a:ext uri="{FF2B5EF4-FFF2-40B4-BE49-F238E27FC236}">
                <a16:creationId xmlns:a16="http://schemas.microsoft.com/office/drawing/2014/main" id="{4ED7654B-4E73-4CDE-BD68-6307D3373280}"/>
              </a:ext>
            </a:extLst>
          </p:cNvPr>
          <p:cNvSpPr/>
          <p:nvPr/>
        </p:nvSpPr>
        <p:spPr>
          <a:xfrm>
            <a:off x="6354657" y="6109323"/>
            <a:ext cx="99209" cy="134024"/>
          </a:xfrm>
          <a:prstGeom prst="rect">
            <a:avLst/>
          </a:prstGeom>
          <a:solidFill>
            <a:srgbClr val="FFFF00"/>
          </a:solidFill>
          <a:ln w="9525">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 name="Rectangle 54">
            <a:extLst>
              <a:ext uri="{FF2B5EF4-FFF2-40B4-BE49-F238E27FC236}">
                <a16:creationId xmlns:a16="http://schemas.microsoft.com/office/drawing/2014/main" id="{2DF4A96B-F4D6-430E-853E-7EE4B9E2F286}"/>
              </a:ext>
            </a:extLst>
          </p:cNvPr>
          <p:cNvSpPr/>
          <p:nvPr/>
        </p:nvSpPr>
        <p:spPr>
          <a:xfrm>
            <a:off x="5243512" y="6108644"/>
            <a:ext cx="99209" cy="134024"/>
          </a:xfrm>
          <a:prstGeom prst="rect">
            <a:avLst/>
          </a:prstGeom>
          <a:solidFill>
            <a:srgbClr val="FFFF00"/>
          </a:solidFill>
          <a:ln w="9525">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Title 12"/>
          <p:cNvSpPr>
            <a:spLocks noGrp="1"/>
          </p:cNvSpPr>
          <p:nvPr>
            <p:ph type="title"/>
          </p:nvPr>
        </p:nvSpPr>
        <p:spPr>
          <a:xfrm>
            <a:off x="1051497" y="951855"/>
            <a:ext cx="7803007" cy="487406"/>
          </a:xfrm>
        </p:spPr>
        <p:txBody>
          <a:bodyPr>
            <a:normAutofit fontScale="90000"/>
          </a:bodyPr>
          <a:lstStyle/>
          <a:p>
            <a:r>
              <a:rPr lang="pt-BR" sz="3200" dirty="0"/>
              <a:t>A revolução industrial: </a:t>
            </a:r>
            <a:r>
              <a:rPr lang="pt-BR" sz="2200" dirty="0"/>
              <a:t>Da indústria 1.0 para a 4.0</a:t>
            </a:r>
            <a:endParaRPr lang="pt-BR" dirty="0"/>
          </a:p>
        </p:txBody>
      </p:sp>
      <p:pic>
        <p:nvPicPr>
          <p:cNvPr id="4" name="Picture 3">
            <a:hlinkClick r:id="rId4"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12" name="Rectangle 11">
            <a:extLst>
              <a:ext uri="{FF2B5EF4-FFF2-40B4-BE49-F238E27FC236}">
                <a16:creationId xmlns:a16="http://schemas.microsoft.com/office/drawing/2014/main" id="{06CE9FB3-31A6-40DB-9DA6-572397168338}"/>
              </a:ext>
            </a:extLst>
          </p:cNvPr>
          <p:cNvSpPr/>
          <p:nvPr/>
        </p:nvSpPr>
        <p:spPr>
          <a:xfrm>
            <a:off x="1682428" y="1704478"/>
            <a:ext cx="6344039" cy="4188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pt-BR" sz="2000" b="1" dirty="0">
                <a:ln>
                  <a:solidFill>
                    <a:srgbClr val="FFC000"/>
                  </a:solidFill>
                </a:ln>
                <a:solidFill>
                  <a:srgbClr val="FFC000"/>
                </a:solidFill>
              </a:rPr>
              <a:t>TERCEIRA</a:t>
            </a:r>
            <a:r>
              <a:rPr lang="pt-BR" sz="2000" b="1" dirty="0">
                <a:solidFill>
                  <a:srgbClr val="FFC000"/>
                </a:solidFill>
              </a:rPr>
              <a:t> </a:t>
            </a:r>
            <a:r>
              <a:rPr lang="pt-BR" sz="2000" b="1" dirty="0">
                <a:ln>
                  <a:solidFill>
                    <a:srgbClr val="FFC000"/>
                  </a:solidFill>
                </a:ln>
                <a:solidFill>
                  <a:srgbClr val="FFC000"/>
                </a:solidFill>
              </a:rPr>
              <a:t>– REVOLUÇÃO DIGITAL</a:t>
            </a:r>
          </a:p>
          <a:p>
            <a:r>
              <a:rPr lang="pt-BR" sz="1400" dirty="0">
                <a:solidFill>
                  <a:schemeClr val="tx1"/>
                </a:solidFill>
              </a:rPr>
              <a:t> </a:t>
            </a:r>
            <a:br>
              <a:rPr lang="pt-BR" sz="1400" dirty="0">
                <a:solidFill>
                  <a:schemeClr val="tx1"/>
                </a:solidFill>
              </a:rPr>
            </a:br>
            <a:endParaRPr lang="pt-BR" sz="1400" dirty="0">
              <a:solidFill>
                <a:schemeClr val="tx1"/>
              </a:solidFill>
            </a:endParaRPr>
          </a:p>
          <a:p>
            <a:r>
              <a:rPr lang="pt-BR" sz="1600" dirty="0">
                <a:solidFill>
                  <a:schemeClr val="tx1"/>
                </a:solidFill>
              </a:rPr>
              <a:t>Através do computador, foi possível um novo aumento no uso da escrita. Essa popularização deu início a revolução digital, que modificou completamente a sociedade. Com isso, o uso de sistemas eletrônicos e de Tecnologia da Informação automatizam ainda mais a produção.</a:t>
            </a:r>
            <a:endParaRPr lang="en-US" sz="2800" dirty="0"/>
          </a:p>
          <a:p>
            <a:endParaRPr lang="pt-BR" sz="1600" dirty="0">
              <a:solidFill>
                <a:schemeClr val="tx1"/>
              </a:solidFill>
            </a:endParaRPr>
          </a:p>
          <a:p>
            <a:pPr algn="ctr"/>
            <a:endParaRPr lang="en-US" sz="2400" dirty="0"/>
          </a:p>
        </p:txBody>
      </p:sp>
      <p:grpSp>
        <p:nvGrpSpPr>
          <p:cNvPr id="6" name="Group 5">
            <a:extLst>
              <a:ext uri="{FF2B5EF4-FFF2-40B4-BE49-F238E27FC236}">
                <a16:creationId xmlns:a16="http://schemas.microsoft.com/office/drawing/2014/main" id="{27BE91BD-B586-4385-B529-A1B85A61E321}"/>
              </a:ext>
            </a:extLst>
          </p:cNvPr>
          <p:cNvGrpSpPr/>
          <p:nvPr/>
        </p:nvGrpSpPr>
        <p:grpSpPr>
          <a:xfrm>
            <a:off x="1682428" y="6107869"/>
            <a:ext cx="1831154" cy="134799"/>
            <a:chOff x="1680935" y="6023055"/>
            <a:chExt cx="1831154" cy="134799"/>
          </a:xfrm>
          <a:noFill/>
        </p:grpSpPr>
        <p:sp>
          <p:nvSpPr>
            <p:cNvPr id="67" name="Rectangle 66">
              <a:extLst>
                <a:ext uri="{FF2B5EF4-FFF2-40B4-BE49-F238E27FC236}">
                  <a16:creationId xmlns:a16="http://schemas.microsoft.com/office/drawing/2014/main" id="{8287A5BD-72FE-4F3B-BBF6-F495EEED1A77}"/>
                </a:ext>
              </a:extLst>
            </p:cNvPr>
            <p:cNvSpPr/>
            <p:nvPr/>
          </p:nvSpPr>
          <p:spPr>
            <a:xfrm>
              <a:off x="1680935"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9" name="Rectangle 68">
              <a:extLst>
                <a:ext uri="{FF2B5EF4-FFF2-40B4-BE49-F238E27FC236}">
                  <a16:creationId xmlns:a16="http://schemas.microsoft.com/office/drawing/2014/main" id="{38CAB6D3-BAA2-4BAD-9F5A-A0AE86E6AB63}"/>
                </a:ext>
              </a:extLst>
            </p:cNvPr>
            <p:cNvSpPr/>
            <p:nvPr/>
          </p:nvSpPr>
          <p:spPr>
            <a:xfrm>
              <a:off x="1884463"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0" name="Rectangle 69">
              <a:extLst>
                <a:ext uri="{FF2B5EF4-FFF2-40B4-BE49-F238E27FC236}">
                  <a16:creationId xmlns:a16="http://schemas.microsoft.com/office/drawing/2014/main" id="{242357B5-F2F6-4CCB-B1B3-9F21986BDB42}"/>
                </a:ext>
              </a:extLst>
            </p:cNvPr>
            <p:cNvSpPr/>
            <p:nvPr/>
          </p:nvSpPr>
          <p:spPr>
            <a:xfrm>
              <a:off x="2087136"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1" name="Rectangle 70">
              <a:extLst>
                <a:ext uri="{FF2B5EF4-FFF2-40B4-BE49-F238E27FC236}">
                  <a16:creationId xmlns:a16="http://schemas.microsoft.com/office/drawing/2014/main" id="{E325F52F-EDBE-4E4B-9B6F-D7A2BAC857EE}"/>
                </a:ext>
              </a:extLst>
            </p:cNvPr>
            <p:cNvSpPr/>
            <p:nvPr/>
          </p:nvSpPr>
          <p:spPr>
            <a:xfrm>
              <a:off x="2289754"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2" name="Rectangle 71">
              <a:extLst>
                <a:ext uri="{FF2B5EF4-FFF2-40B4-BE49-F238E27FC236}">
                  <a16:creationId xmlns:a16="http://schemas.microsoft.com/office/drawing/2014/main" id="{238C8A09-3C53-4284-80CE-6B2D25E18FE7}"/>
                </a:ext>
              </a:extLst>
            </p:cNvPr>
            <p:cNvSpPr/>
            <p:nvPr/>
          </p:nvSpPr>
          <p:spPr>
            <a:xfrm>
              <a:off x="2492575"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3" name="Rectangle 72">
              <a:extLst>
                <a:ext uri="{FF2B5EF4-FFF2-40B4-BE49-F238E27FC236}">
                  <a16:creationId xmlns:a16="http://schemas.microsoft.com/office/drawing/2014/main" id="{B5ED6098-206B-4AE7-9EB5-B6E83735F532}"/>
                </a:ext>
              </a:extLst>
            </p:cNvPr>
            <p:cNvSpPr/>
            <p:nvPr/>
          </p:nvSpPr>
          <p:spPr>
            <a:xfrm>
              <a:off x="2696901"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2" name="Rectangle 81">
              <a:extLst>
                <a:ext uri="{FF2B5EF4-FFF2-40B4-BE49-F238E27FC236}">
                  <a16:creationId xmlns:a16="http://schemas.microsoft.com/office/drawing/2014/main" id="{8A684954-041F-4DE1-8CB6-ED1B07CAA360}"/>
                </a:ext>
              </a:extLst>
            </p:cNvPr>
            <p:cNvSpPr/>
            <p:nvPr/>
          </p:nvSpPr>
          <p:spPr>
            <a:xfrm>
              <a:off x="2901989" y="6023830"/>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9" name="Rectangle 88">
              <a:extLst>
                <a:ext uri="{FF2B5EF4-FFF2-40B4-BE49-F238E27FC236}">
                  <a16:creationId xmlns:a16="http://schemas.microsoft.com/office/drawing/2014/main" id="{4336968C-0E91-44F1-B34D-1C7C7EF841F9}"/>
                </a:ext>
              </a:extLst>
            </p:cNvPr>
            <p:cNvSpPr/>
            <p:nvPr/>
          </p:nvSpPr>
          <p:spPr>
            <a:xfrm>
              <a:off x="3106650" y="6023830"/>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2" name="Rectangle 91">
              <a:extLst>
                <a:ext uri="{FF2B5EF4-FFF2-40B4-BE49-F238E27FC236}">
                  <a16:creationId xmlns:a16="http://schemas.microsoft.com/office/drawing/2014/main" id="{624C7C04-0551-4F31-B62A-75A33637BE44}"/>
                </a:ext>
              </a:extLst>
            </p:cNvPr>
            <p:cNvSpPr/>
            <p:nvPr/>
          </p:nvSpPr>
          <p:spPr>
            <a:xfrm>
              <a:off x="3309136" y="6023830"/>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01" name="Group 200">
            <a:extLst>
              <a:ext uri="{FF2B5EF4-FFF2-40B4-BE49-F238E27FC236}">
                <a16:creationId xmlns:a16="http://schemas.microsoft.com/office/drawing/2014/main" id="{618ABE20-0E23-42CD-BCF8-F1182DE6EB73}"/>
              </a:ext>
            </a:extLst>
          </p:cNvPr>
          <p:cNvGrpSpPr/>
          <p:nvPr/>
        </p:nvGrpSpPr>
        <p:grpSpPr>
          <a:xfrm>
            <a:off x="3515991" y="6107869"/>
            <a:ext cx="1727410" cy="134799"/>
            <a:chOff x="1680935" y="6023055"/>
            <a:chExt cx="1727410" cy="134799"/>
          </a:xfrm>
          <a:noFill/>
        </p:grpSpPr>
        <p:sp>
          <p:nvSpPr>
            <p:cNvPr id="202" name="Rectangle 201">
              <a:extLst>
                <a:ext uri="{FF2B5EF4-FFF2-40B4-BE49-F238E27FC236}">
                  <a16:creationId xmlns:a16="http://schemas.microsoft.com/office/drawing/2014/main" id="{F9EA36F6-5774-4E65-8A2B-12CA6B45F457}"/>
                </a:ext>
              </a:extLst>
            </p:cNvPr>
            <p:cNvSpPr/>
            <p:nvPr/>
          </p:nvSpPr>
          <p:spPr>
            <a:xfrm>
              <a:off x="1680935"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00B050"/>
                </a:solidFill>
              </a:endParaRPr>
            </a:p>
          </p:txBody>
        </p:sp>
        <p:sp>
          <p:nvSpPr>
            <p:cNvPr id="203" name="Rectangle 202">
              <a:extLst>
                <a:ext uri="{FF2B5EF4-FFF2-40B4-BE49-F238E27FC236}">
                  <a16:creationId xmlns:a16="http://schemas.microsoft.com/office/drawing/2014/main" id="{CAEDD7CF-C482-429D-A875-59DE657CBCB7}"/>
                </a:ext>
              </a:extLst>
            </p:cNvPr>
            <p:cNvSpPr/>
            <p:nvPr/>
          </p:nvSpPr>
          <p:spPr>
            <a:xfrm>
              <a:off x="1884463"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00B050"/>
                </a:solidFill>
              </a:endParaRPr>
            </a:p>
          </p:txBody>
        </p:sp>
        <p:sp>
          <p:nvSpPr>
            <p:cNvPr id="204" name="Rectangle 203">
              <a:extLst>
                <a:ext uri="{FF2B5EF4-FFF2-40B4-BE49-F238E27FC236}">
                  <a16:creationId xmlns:a16="http://schemas.microsoft.com/office/drawing/2014/main" id="{F76E7AD0-80FE-4EF3-AD5A-9A9AA4AAF23F}"/>
                </a:ext>
              </a:extLst>
            </p:cNvPr>
            <p:cNvSpPr/>
            <p:nvPr/>
          </p:nvSpPr>
          <p:spPr>
            <a:xfrm>
              <a:off x="2087136"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B050"/>
                </a:solidFill>
              </a:endParaRPr>
            </a:p>
          </p:txBody>
        </p:sp>
        <p:sp>
          <p:nvSpPr>
            <p:cNvPr id="205" name="Rectangle 204">
              <a:extLst>
                <a:ext uri="{FF2B5EF4-FFF2-40B4-BE49-F238E27FC236}">
                  <a16:creationId xmlns:a16="http://schemas.microsoft.com/office/drawing/2014/main" id="{69AF9811-4F8A-4E0D-808F-69AEC55E35E1}"/>
                </a:ext>
              </a:extLst>
            </p:cNvPr>
            <p:cNvSpPr/>
            <p:nvPr/>
          </p:nvSpPr>
          <p:spPr>
            <a:xfrm>
              <a:off x="2289754"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B050"/>
                </a:solidFill>
              </a:endParaRPr>
            </a:p>
          </p:txBody>
        </p:sp>
        <p:sp>
          <p:nvSpPr>
            <p:cNvPr id="206" name="Rectangle 205">
              <a:extLst>
                <a:ext uri="{FF2B5EF4-FFF2-40B4-BE49-F238E27FC236}">
                  <a16:creationId xmlns:a16="http://schemas.microsoft.com/office/drawing/2014/main" id="{50D28651-A366-4B20-935F-EDBEA703F1C7}"/>
                </a:ext>
              </a:extLst>
            </p:cNvPr>
            <p:cNvSpPr/>
            <p:nvPr/>
          </p:nvSpPr>
          <p:spPr>
            <a:xfrm>
              <a:off x="2492575"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B050"/>
                </a:solidFill>
              </a:endParaRPr>
            </a:p>
          </p:txBody>
        </p:sp>
        <p:sp>
          <p:nvSpPr>
            <p:cNvPr id="207" name="Rectangle 206">
              <a:extLst>
                <a:ext uri="{FF2B5EF4-FFF2-40B4-BE49-F238E27FC236}">
                  <a16:creationId xmlns:a16="http://schemas.microsoft.com/office/drawing/2014/main" id="{D12104FA-CDDF-4689-8752-83C6031EC6A2}"/>
                </a:ext>
              </a:extLst>
            </p:cNvPr>
            <p:cNvSpPr/>
            <p:nvPr/>
          </p:nvSpPr>
          <p:spPr>
            <a:xfrm>
              <a:off x="2696901"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B050"/>
                </a:solidFill>
              </a:endParaRPr>
            </a:p>
          </p:txBody>
        </p:sp>
        <p:sp>
          <p:nvSpPr>
            <p:cNvPr id="208" name="Rectangle 207">
              <a:extLst>
                <a:ext uri="{FF2B5EF4-FFF2-40B4-BE49-F238E27FC236}">
                  <a16:creationId xmlns:a16="http://schemas.microsoft.com/office/drawing/2014/main" id="{2D0EFC2C-0ACC-456E-B091-681334C3CD24}"/>
                </a:ext>
              </a:extLst>
            </p:cNvPr>
            <p:cNvSpPr/>
            <p:nvPr/>
          </p:nvSpPr>
          <p:spPr>
            <a:xfrm>
              <a:off x="2901989" y="6023830"/>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B050"/>
                </a:solidFill>
              </a:endParaRPr>
            </a:p>
          </p:txBody>
        </p:sp>
        <p:sp>
          <p:nvSpPr>
            <p:cNvPr id="209" name="Rectangle 208">
              <a:extLst>
                <a:ext uri="{FF2B5EF4-FFF2-40B4-BE49-F238E27FC236}">
                  <a16:creationId xmlns:a16="http://schemas.microsoft.com/office/drawing/2014/main" id="{98996828-F12C-423E-B9EE-7BF93B3F1EF7}"/>
                </a:ext>
              </a:extLst>
            </p:cNvPr>
            <p:cNvSpPr/>
            <p:nvPr/>
          </p:nvSpPr>
          <p:spPr>
            <a:xfrm>
              <a:off x="3106650" y="6023830"/>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B050"/>
                </a:solidFill>
              </a:endParaRPr>
            </a:p>
          </p:txBody>
        </p:sp>
        <p:sp>
          <p:nvSpPr>
            <p:cNvPr id="210" name="Rectangle 209">
              <a:extLst>
                <a:ext uri="{FF2B5EF4-FFF2-40B4-BE49-F238E27FC236}">
                  <a16:creationId xmlns:a16="http://schemas.microsoft.com/office/drawing/2014/main" id="{B817FF67-EC64-4D1E-9971-C5467A67C9BC}"/>
                </a:ext>
              </a:extLst>
            </p:cNvPr>
            <p:cNvSpPr/>
            <p:nvPr/>
          </p:nvSpPr>
          <p:spPr>
            <a:xfrm>
              <a:off x="3309136" y="6023830"/>
              <a:ext cx="99209"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12" name="Rectangle 211">
            <a:extLst>
              <a:ext uri="{FF2B5EF4-FFF2-40B4-BE49-F238E27FC236}">
                <a16:creationId xmlns:a16="http://schemas.microsoft.com/office/drawing/2014/main" id="{86CE739E-685D-42C7-9E05-92527D056F0F}"/>
              </a:ext>
            </a:extLst>
          </p:cNvPr>
          <p:cNvSpPr/>
          <p:nvPr/>
        </p:nvSpPr>
        <p:spPr>
          <a:xfrm>
            <a:off x="5344877" y="6107869"/>
            <a:ext cx="202953" cy="134024"/>
          </a:xfrm>
          <a:prstGeom prst="rect">
            <a:avLst/>
          </a:prstGeom>
          <a:solidFill>
            <a:srgbClr val="FFFF00"/>
          </a:solidFill>
          <a:ln w="9525">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C000"/>
                </a:solidFill>
              </a:ln>
              <a:solidFill>
                <a:srgbClr val="FFFF00"/>
              </a:solidFill>
            </a:endParaRPr>
          </a:p>
        </p:txBody>
      </p:sp>
      <p:sp>
        <p:nvSpPr>
          <p:cNvPr id="213" name="Rectangle 212">
            <a:extLst>
              <a:ext uri="{FF2B5EF4-FFF2-40B4-BE49-F238E27FC236}">
                <a16:creationId xmlns:a16="http://schemas.microsoft.com/office/drawing/2014/main" id="{A46C0BC2-EB51-48F7-A03C-25EB2D96D299}"/>
              </a:ext>
            </a:extLst>
          </p:cNvPr>
          <p:cNvSpPr/>
          <p:nvPr/>
        </p:nvSpPr>
        <p:spPr>
          <a:xfrm>
            <a:off x="5548405" y="6107869"/>
            <a:ext cx="202953" cy="134024"/>
          </a:xfrm>
          <a:prstGeom prst="rect">
            <a:avLst/>
          </a:prstGeom>
          <a:solidFill>
            <a:srgbClr val="FFFF00"/>
          </a:solidFill>
          <a:ln w="9525">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4" name="Rectangle 213">
            <a:extLst>
              <a:ext uri="{FF2B5EF4-FFF2-40B4-BE49-F238E27FC236}">
                <a16:creationId xmlns:a16="http://schemas.microsoft.com/office/drawing/2014/main" id="{71DA183A-8F72-4CD2-A7AB-16245154BD88}"/>
              </a:ext>
            </a:extLst>
          </p:cNvPr>
          <p:cNvSpPr/>
          <p:nvPr/>
        </p:nvSpPr>
        <p:spPr>
          <a:xfrm>
            <a:off x="5751078" y="6107869"/>
            <a:ext cx="202953" cy="134024"/>
          </a:xfrm>
          <a:prstGeom prst="rect">
            <a:avLst/>
          </a:prstGeom>
          <a:solidFill>
            <a:srgbClr val="FFFF00"/>
          </a:solidFill>
          <a:ln w="9525">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5" name="Rectangle 214">
            <a:extLst>
              <a:ext uri="{FF2B5EF4-FFF2-40B4-BE49-F238E27FC236}">
                <a16:creationId xmlns:a16="http://schemas.microsoft.com/office/drawing/2014/main" id="{4075F248-28B5-45F1-8EEA-25099B9A816C}"/>
              </a:ext>
            </a:extLst>
          </p:cNvPr>
          <p:cNvSpPr/>
          <p:nvPr/>
        </p:nvSpPr>
        <p:spPr>
          <a:xfrm>
            <a:off x="5953696" y="6107869"/>
            <a:ext cx="202953" cy="134024"/>
          </a:xfrm>
          <a:prstGeom prst="rect">
            <a:avLst/>
          </a:prstGeom>
          <a:solidFill>
            <a:srgbClr val="FFFF00"/>
          </a:solidFill>
          <a:ln w="9525">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6" name="Rectangle 215">
            <a:extLst>
              <a:ext uri="{FF2B5EF4-FFF2-40B4-BE49-F238E27FC236}">
                <a16:creationId xmlns:a16="http://schemas.microsoft.com/office/drawing/2014/main" id="{B04F3001-CBFF-4E88-80E0-8B0AB0041617}"/>
              </a:ext>
            </a:extLst>
          </p:cNvPr>
          <p:cNvSpPr/>
          <p:nvPr/>
        </p:nvSpPr>
        <p:spPr>
          <a:xfrm>
            <a:off x="6156517" y="6107869"/>
            <a:ext cx="202953" cy="134024"/>
          </a:xfrm>
          <a:prstGeom prst="rect">
            <a:avLst/>
          </a:prstGeom>
          <a:solidFill>
            <a:srgbClr val="FFFF00"/>
          </a:solidFill>
          <a:ln w="9525">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7" name="Rectangle 216">
            <a:extLst>
              <a:ext uri="{FF2B5EF4-FFF2-40B4-BE49-F238E27FC236}">
                <a16:creationId xmlns:a16="http://schemas.microsoft.com/office/drawing/2014/main" id="{8267FC1E-2432-4E84-8ABA-49C8D154BA90}"/>
              </a:ext>
            </a:extLst>
          </p:cNvPr>
          <p:cNvSpPr/>
          <p:nvPr/>
        </p:nvSpPr>
        <p:spPr>
          <a:xfrm>
            <a:off x="6453866" y="6107869"/>
            <a:ext cx="109930"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8" name="Rectangle 217">
            <a:extLst>
              <a:ext uri="{FF2B5EF4-FFF2-40B4-BE49-F238E27FC236}">
                <a16:creationId xmlns:a16="http://schemas.microsoft.com/office/drawing/2014/main" id="{37671F1A-6353-4E07-979D-9F592BE08FF3}"/>
              </a:ext>
            </a:extLst>
          </p:cNvPr>
          <p:cNvSpPr/>
          <p:nvPr/>
        </p:nvSpPr>
        <p:spPr>
          <a:xfrm>
            <a:off x="6565931" y="6108644"/>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9" name="Rectangle 218">
            <a:extLst>
              <a:ext uri="{FF2B5EF4-FFF2-40B4-BE49-F238E27FC236}">
                <a16:creationId xmlns:a16="http://schemas.microsoft.com/office/drawing/2014/main" id="{71136E4C-6A9F-41F7-B10F-9A4C930C1D42}"/>
              </a:ext>
            </a:extLst>
          </p:cNvPr>
          <p:cNvSpPr/>
          <p:nvPr/>
        </p:nvSpPr>
        <p:spPr>
          <a:xfrm>
            <a:off x="6770592" y="6108644"/>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0" name="Rectangle 219">
            <a:extLst>
              <a:ext uri="{FF2B5EF4-FFF2-40B4-BE49-F238E27FC236}">
                <a16:creationId xmlns:a16="http://schemas.microsoft.com/office/drawing/2014/main" id="{5862EA87-D293-4F08-B2B3-39AC60B95688}"/>
              </a:ext>
            </a:extLst>
          </p:cNvPr>
          <p:cNvSpPr/>
          <p:nvPr/>
        </p:nvSpPr>
        <p:spPr>
          <a:xfrm>
            <a:off x="6973078" y="6108644"/>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21" name="Group 220">
            <a:extLst>
              <a:ext uri="{FF2B5EF4-FFF2-40B4-BE49-F238E27FC236}">
                <a16:creationId xmlns:a16="http://schemas.microsoft.com/office/drawing/2014/main" id="{F53224E9-9D01-45DB-8390-A78E47D1393D}"/>
              </a:ext>
            </a:extLst>
          </p:cNvPr>
          <p:cNvGrpSpPr/>
          <p:nvPr/>
        </p:nvGrpSpPr>
        <p:grpSpPr>
          <a:xfrm>
            <a:off x="7176426" y="6107481"/>
            <a:ext cx="811772" cy="134024"/>
            <a:chOff x="1680935" y="6023055"/>
            <a:chExt cx="811772" cy="134024"/>
          </a:xfrm>
        </p:grpSpPr>
        <p:sp>
          <p:nvSpPr>
            <p:cNvPr id="222" name="Rectangle 221">
              <a:extLst>
                <a:ext uri="{FF2B5EF4-FFF2-40B4-BE49-F238E27FC236}">
                  <a16:creationId xmlns:a16="http://schemas.microsoft.com/office/drawing/2014/main" id="{B9B93712-18FD-4FAD-9827-7AF4B65B0931}"/>
                </a:ext>
              </a:extLst>
            </p:cNvPr>
            <p:cNvSpPr/>
            <p:nvPr/>
          </p:nvSpPr>
          <p:spPr>
            <a:xfrm>
              <a:off x="1680935"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3" name="Rectangle 222">
              <a:extLst>
                <a:ext uri="{FF2B5EF4-FFF2-40B4-BE49-F238E27FC236}">
                  <a16:creationId xmlns:a16="http://schemas.microsoft.com/office/drawing/2014/main" id="{597955C2-C0A0-4506-B8A4-429E576841B6}"/>
                </a:ext>
              </a:extLst>
            </p:cNvPr>
            <p:cNvSpPr/>
            <p:nvPr/>
          </p:nvSpPr>
          <p:spPr>
            <a:xfrm>
              <a:off x="1884463"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4" name="Rectangle 223">
              <a:extLst>
                <a:ext uri="{FF2B5EF4-FFF2-40B4-BE49-F238E27FC236}">
                  <a16:creationId xmlns:a16="http://schemas.microsoft.com/office/drawing/2014/main" id="{7FA44BC0-C193-4DAA-9862-5BA3E9DA6EF9}"/>
                </a:ext>
              </a:extLst>
            </p:cNvPr>
            <p:cNvSpPr/>
            <p:nvPr/>
          </p:nvSpPr>
          <p:spPr>
            <a:xfrm>
              <a:off x="2087136"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5" name="Rectangle 224">
              <a:extLst>
                <a:ext uri="{FF2B5EF4-FFF2-40B4-BE49-F238E27FC236}">
                  <a16:creationId xmlns:a16="http://schemas.microsoft.com/office/drawing/2014/main" id="{12A304FC-B8BC-460B-AD1A-40293BA3BFF8}"/>
                </a:ext>
              </a:extLst>
            </p:cNvPr>
            <p:cNvSpPr/>
            <p:nvPr/>
          </p:nvSpPr>
          <p:spPr>
            <a:xfrm>
              <a:off x="2289754" y="6023055"/>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8" name="Group 7">
            <a:extLst>
              <a:ext uri="{FF2B5EF4-FFF2-40B4-BE49-F238E27FC236}">
                <a16:creationId xmlns:a16="http://schemas.microsoft.com/office/drawing/2014/main" id="{155AAC6F-C1DC-4ED1-A67A-0D5709C9454B}"/>
              </a:ext>
            </a:extLst>
          </p:cNvPr>
          <p:cNvGrpSpPr/>
          <p:nvPr/>
        </p:nvGrpSpPr>
        <p:grpSpPr>
          <a:xfrm>
            <a:off x="1682555" y="6107481"/>
            <a:ext cx="6204167" cy="473263"/>
            <a:chOff x="1674484" y="6022667"/>
            <a:chExt cx="6204167" cy="473263"/>
          </a:xfrm>
        </p:grpSpPr>
        <p:cxnSp>
          <p:nvCxnSpPr>
            <p:cNvPr id="93" name="Straight Connector 92">
              <a:extLst>
                <a:ext uri="{FF2B5EF4-FFF2-40B4-BE49-F238E27FC236}">
                  <a16:creationId xmlns:a16="http://schemas.microsoft.com/office/drawing/2014/main" id="{06488FCA-3599-415E-861A-B3D68B7A5E09}"/>
                </a:ext>
              </a:extLst>
            </p:cNvPr>
            <p:cNvCxnSpPr>
              <a:cxnSpLocks/>
            </p:cNvCxnSpPr>
            <p:nvPr/>
          </p:nvCxnSpPr>
          <p:spPr>
            <a:xfrm>
              <a:off x="2083679" y="6025363"/>
              <a:ext cx="0" cy="254917"/>
            </a:xfrm>
            <a:prstGeom prst="line">
              <a:avLst/>
            </a:prstGeom>
            <a:ln w="12700">
              <a:solidFill>
                <a:schemeClr val="tx2">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3B37BD91-58BB-4000-BE3F-9D3B927A73DA}"/>
                </a:ext>
              </a:extLst>
            </p:cNvPr>
            <p:cNvSpPr txBox="1"/>
            <p:nvPr/>
          </p:nvSpPr>
          <p:spPr>
            <a:xfrm>
              <a:off x="1828362" y="6278948"/>
              <a:ext cx="504056" cy="216982"/>
            </a:xfrm>
            <a:prstGeom prst="rect">
              <a:avLst/>
            </a:prstGeom>
            <a:noFill/>
          </p:spPr>
          <p:txBody>
            <a:bodyPr wrap="square" rtlCol="0">
              <a:spAutoFit/>
            </a:bodyPr>
            <a:lstStyle/>
            <a:p>
              <a:pPr>
                <a:lnSpc>
                  <a:spcPct val="90000"/>
                </a:lnSpc>
              </a:pPr>
              <a:r>
                <a:rPr lang="pt-BR" sz="900" dirty="0">
                  <a:solidFill>
                    <a:schemeClr val="tx2"/>
                  </a:solidFill>
                </a:rPr>
                <a:t>1800</a:t>
              </a:r>
              <a:endParaRPr lang="en-US" sz="900" dirty="0">
                <a:solidFill>
                  <a:schemeClr val="tx2"/>
                </a:solidFill>
              </a:endParaRPr>
            </a:p>
          </p:txBody>
        </p:sp>
        <p:cxnSp>
          <p:nvCxnSpPr>
            <p:cNvPr id="97" name="Straight Connector 96">
              <a:extLst>
                <a:ext uri="{FF2B5EF4-FFF2-40B4-BE49-F238E27FC236}">
                  <a16:creationId xmlns:a16="http://schemas.microsoft.com/office/drawing/2014/main" id="{982190D5-E0C9-4B51-B752-5531D894EF5A}"/>
                </a:ext>
              </a:extLst>
            </p:cNvPr>
            <p:cNvCxnSpPr>
              <a:cxnSpLocks/>
            </p:cNvCxnSpPr>
            <p:nvPr/>
          </p:nvCxnSpPr>
          <p:spPr>
            <a:xfrm>
              <a:off x="3914763" y="6024709"/>
              <a:ext cx="0" cy="254917"/>
            </a:xfrm>
            <a:prstGeom prst="line">
              <a:avLst/>
            </a:prstGeom>
            <a:ln w="12700">
              <a:solidFill>
                <a:schemeClr val="tx2">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36FA5435-45FD-4ECF-A1A2-D21ADE718C25}"/>
                </a:ext>
              </a:extLst>
            </p:cNvPr>
            <p:cNvSpPr txBox="1"/>
            <p:nvPr/>
          </p:nvSpPr>
          <p:spPr>
            <a:xfrm>
              <a:off x="3669313" y="6278294"/>
              <a:ext cx="504056" cy="216982"/>
            </a:xfrm>
            <a:prstGeom prst="rect">
              <a:avLst/>
            </a:prstGeom>
            <a:noFill/>
          </p:spPr>
          <p:txBody>
            <a:bodyPr wrap="square" rtlCol="0">
              <a:spAutoFit/>
            </a:bodyPr>
            <a:lstStyle/>
            <a:p>
              <a:pPr>
                <a:lnSpc>
                  <a:spcPct val="90000"/>
                </a:lnSpc>
              </a:pPr>
              <a:r>
                <a:rPr lang="pt-BR" sz="900" dirty="0">
                  <a:solidFill>
                    <a:schemeClr val="tx2"/>
                  </a:solidFill>
                </a:rPr>
                <a:t>1900</a:t>
              </a:r>
              <a:endParaRPr lang="en-US" sz="900" dirty="0">
                <a:solidFill>
                  <a:schemeClr val="tx2"/>
                </a:solidFill>
              </a:endParaRPr>
            </a:p>
          </p:txBody>
        </p:sp>
        <p:cxnSp>
          <p:nvCxnSpPr>
            <p:cNvPr id="107" name="Straight Connector 106">
              <a:extLst>
                <a:ext uri="{FF2B5EF4-FFF2-40B4-BE49-F238E27FC236}">
                  <a16:creationId xmlns:a16="http://schemas.microsoft.com/office/drawing/2014/main" id="{D4FE6868-3429-40C7-B8DB-D73D971EE9B7}"/>
                </a:ext>
              </a:extLst>
            </p:cNvPr>
            <p:cNvCxnSpPr>
              <a:cxnSpLocks/>
            </p:cNvCxnSpPr>
            <p:nvPr/>
          </p:nvCxnSpPr>
          <p:spPr>
            <a:xfrm>
              <a:off x="6146748" y="6023264"/>
              <a:ext cx="0" cy="254917"/>
            </a:xfrm>
            <a:prstGeom prst="line">
              <a:avLst/>
            </a:prstGeom>
            <a:ln w="12700">
              <a:solidFill>
                <a:schemeClr val="tx2">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8B51D10E-67D2-47E2-932D-019681BCF6F7}"/>
                </a:ext>
              </a:extLst>
            </p:cNvPr>
            <p:cNvSpPr txBox="1"/>
            <p:nvPr/>
          </p:nvSpPr>
          <p:spPr>
            <a:xfrm>
              <a:off x="5914454" y="6276849"/>
              <a:ext cx="504056" cy="216982"/>
            </a:xfrm>
            <a:prstGeom prst="rect">
              <a:avLst/>
            </a:prstGeom>
            <a:noFill/>
          </p:spPr>
          <p:txBody>
            <a:bodyPr wrap="square" rtlCol="0">
              <a:spAutoFit/>
            </a:bodyPr>
            <a:lstStyle/>
            <a:p>
              <a:pPr>
                <a:lnSpc>
                  <a:spcPct val="90000"/>
                </a:lnSpc>
              </a:pPr>
              <a:r>
                <a:rPr lang="pt-BR" sz="900" dirty="0">
                  <a:solidFill>
                    <a:schemeClr val="tx2"/>
                  </a:solidFill>
                </a:rPr>
                <a:t>2000</a:t>
              </a:r>
              <a:endParaRPr lang="en-US" sz="900" dirty="0">
                <a:solidFill>
                  <a:schemeClr val="tx2"/>
                </a:solidFill>
              </a:endParaRPr>
            </a:p>
          </p:txBody>
        </p:sp>
        <p:cxnSp>
          <p:nvCxnSpPr>
            <p:cNvPr id="120" name="Straight Connector 119">
              <a:extLst>
                <a:ext uri="{FF2B5EF4-FFF2-40B4-BE49-F238E27FC236}">
                  <a16:creationId xmlns:a16="http://schemas.microsoft.com/office/drawing/2014/main" id="{7AFE099A-9D47-4C32-AD13-AB8B8CBE4C4F}"/>
                </a:ext>
              </a:extLst>
            </p:cNvPr>
            <p:cNvCxnSpPr>
              <a:cxnSpLocks/>
              <a:endCxn id="225" idx="0"/>
            </p:cNvCxnSpPr>
            <p:nvPr/>
          </p:nvCxnSpPr>
          <p:spPr>
            <a:xfrm flipV="1">
              <a:off x="1674484" y="6022667"/>
              <a:ext cx="6204167" cy="2520"/>
            </a:xfrm>
            <a:prstGeom prst="line">
              <a:avLst/>
            </a:prstGeom>
            <a:ln w="12700">
              <a:solidFill>
                <a:schemeClr val="tx2">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57" name="Isosceles Triangle 56">
            <a:extLst>
              <a:ext uri="{FF2B5EF4-FFF2-40B4-BE49-F238E27FC236}">
                <a16:creationId xmlns:a16="http://schemas.microsoft.com/office/drawing/2014/main" id="{9C297BD3-9C53-49D7-B084-548888A9565F}"/>
              </a:ext>
            </a:extLst>
          </p:cNvPr>
          <p:cNvSpPr/>
          <p:nvPr/>
        </p:nvSpPr>
        <p:spPr>
          <a:xfrm rot="5400000">
            <a:off x="6454441" y="5963383"/>
            <a:ext cx="432048" cy="432048"/>
          </a:xfrm>
          <a:prstGeom prst="triangle">
            <a:avLst/>
          </a:prstGeom>
          <a:solidFill>
            <a:srgbClr val="FFFF00"/>
          </a:solidFill>
          <a:ln>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10246" name="Picture 6" descr="Resultado de imagem para revolução digital">
            <a:extLst>
              <a:ext uri="{FF2B5EF4-FFF2-40B4-BE49-F238E27FC236}">
                <a16:creationId xmlns:a16="http://schemas.microsoft.com/office/drawing/2014/main" id="{9F70EE62-57C5-429F-8BD5-A68C6521CC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7571" y="3712127"/>
            <a:ext cx="2444954" cy="183856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5CA0005-0B14-4567-AD4B-AAD6CE1AAB83}"/>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5000" b="96591" l="1215" r="99306">
                        <a14:foregroundMark x1="45139" y1="10682" x2="49826" y2="11818"/>
                        <a14:foregroundMark x1="42188" y1="16136" x2="45660" y2="16136"/>
                        <a14:foregroundMark x1="43403" y1="18636" x2="43576" y2="22045"/>
                        <a14:foregroundMark x1="51910" y1="23636" x2="55382" y2="41136"/>
                        <a14:foregroundMark x1="65104" y1="19091" x2="67014" y2="17273"/>
                        <a14:foregroundMark x1="63021" y1="20682" x2="62500" y2="30227"/>
                        <a14:foregroundMark x1="91493" y1="16136" x2="71181" y2="67045"/>
                        <a14:foregroundMark x1="71181" y1="67045" x2="76910" y2="94545"/>
                        <a14:foregroundMark x1="76910" y1="94545" x2="85590" y2="67500"/>
                        <a14:foregroundMark x1="85590" y1="67500" x2="99479" y2="44773"/>
                        <a14:foregroundMark x1="99479" y1="44773" x2="86285" y2="5000"/>
                        <a14:foregroundMark x1="80903" y1="5909" x2="77951" y2="31591"/>
                        <a14:foregroundMark x1="76389" y1="94091" x2="86458" y2="92273"/>
                        <a14:foregroundMark x1="54340" y1="92045" x2="52604" y2="91364"/>
                        <a14:foregroundMark x1="49479" y1="96591" x2="56944" y2="93182"/>
                        <a14:foregroundMark x1="43403" y1="27273" x2="45313" y2="34773"/>
                        <a14:foregroundMark x1="40451" y1="22500" x2="35590" y2="38409"/>
                        <a14:foregroundMark x1="39757" y1="25227" x2="35417" y2="31591"/>
                        <a14:foregroundMark x1="29340" y1="28182" x2="31771" y2="39773"/>
                        <a14:foregroundMark x1="41840" y1="19545" x2="41146" y2="23409"/>
                        <a14:foregroundMark x1="21701" y1="25682" x2="11806" y2="51364"/>
                        <a14:foregroundMark x1="11806" y1="51364" x2="13194" y2="79318"/>
                        <a14:foregroundMark x1="13194" y1="79318" x2="17535" y2="40682"/>
                        <a14:foregroundMark x1="8160" y1="56818" x2="1215" y2="62273"/>
                      </a14:backgroundRemoval>
                    </a14:imgEffect>
                  </a14:imgLayer>
                </a14:imgProps>
              </a:ext>
            </a:extLst>
          </a:blip>
          <a:stretch>
            <a:fillRect/>
          </a:stretch>
        </p:blipFill>
        <p:spPr>
          <a:xfrm>
            <a:off x="2166561" y="3772531"/>
            <a:ext cx="2223020" cy="1698141"/>
          </a:xfrm>
          <a:prstGeom prst="rect">
            <a:avLst/>
          </a:prstGeom>
        </p:spPr>
      </p:pic>
      <p:pic>
        <p:nvPicPr>
          <p:cNvPr id="10248" name="Picture 8" descr="Resultado de imagem para mainframes anos 80">
            <a:extLst>
              <a:ext uri="{FF2B5EF4-FFF2-40B4-BE49-F238E27FC236}">
                <a16:creationId xmlns:a16="http://schemas.microsoft.com/office/drawing/2014/main" id="{CF16EB59-9E20-4FB3-8E72-0E2097E92EC1}"/>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7917" b="99583" l="9018" r="99554">
                        <a14:foregroundMark x1="54643" y1="57500" x2="61964" y2="55000"/>
                        <a14:foregroundMark x1="85179" y1="85833" x2="64196" y2="98958"/>
                        <a14:foregroundMark x1="64196" y1="98958" x2="82589" y2="88958"/>
                        <a14:foregroundMark x1="64821" y1="31042" x2="85446" y2="26042"/>
                        <a14:foregroundMark x1="85446" y1="26042" x2="99554" y2="77083"/>
                        <a14:foregroundMark x1="99554" y1="77083" x2="78393" y2="63750"/>
                        <a14:foregroundMark x1="78393" y1="63750" x2="66339" y2="34583"/>
                        <a14:foregroundMark x1="44196" y1="11875" x2="64911" y2="7917"/>
                        <a14:foregroundMark x1="64911" y1="7917" x2="70268" y2="26042"/>
                        <a14:foregroundMark x1="36539" y1="27658" x2="27143" y2="14167"/>
                        <a14:foregroundMark x1="45714" y1="40833" x2="38330" y2="30230"/>
                        <a14:foregroundMark x1="27143" y1="14167" x2="14196" y2="51667"/>
                        <a14:foregroundMark x1="14196" y1="51667" x2="27411" y2="92917"/>
                        <a14:foregroundMark x1="27411" y1="92917" x2="48036" y2="98750"/>
                        <a14:foregroundMark x1="48036" y1="98750" x2="52411" y2="50625"/>
                        <a14:foregroundMark x1="52411" y1="50625" x2="50893" y2="44375"/>
                        <a14:foregroundMark x1="29821" y1="35208" x2="32054" y2="36250"/>
                        <a14:foregroundMark x1="27232" y1="49792" x2="31161" y2="42708"/>
                        <a14:foregroundMark x1="71786" y1="36667" x2="88036" y2="67917"/>
                        <a14:foregroundMark x1="88036" y1="67917" x2="76071" y2="35208"/>
                        <a14:foregroundMark x1="86964" y1="76250" x2="88929" y2="74792"/>
                        <a14:foregroundMark x1="86964" y1="84792" x2="88661" y2="84375"/>
                        <a14:foregroundMark x1="95000" y1="82708" x2="86071" y2="88958"/>
                        <a14:foregroundMark x1="26607" y1="16458" x2="26786" y2="20000"/>
                        <a14:foregroundMark x1="18571" y1="26042" x2="17946" y2="38750"/>
                        <a14:foregroundMark x1="22500" y1="50833" x2="28304" y2="53958"/>
                        <a14:foregroundMark x1="17679" y1="15000" x2="28750" y2="21042"/>
                        <a14:foregroundMark x1="11875" y1="30625" x2="12411" y2="80833"/>
                        <a14:foregroundMark x1="12411" y1="80833" x2="27232" y2="91458"/>
                        <a14:foregroundMark x1="11526" y1="55929" x2="13571" y2="97500"/>
                        <a14:foregroundMark x1="10612" y1="85774" x2="13571" y2="99583"/>
                        <a14:backgroundMark x1="54821" y1="3750" x2="73304" y2="2708"/>
                        <a14:backgroundMark x1="34464" y1="18542" x2="39196" y2="28542"/>
                        <a14:backgroundMark x1="10357" y1="44375" x2="8839" y2="93958"/>
                        <a14:backgroundMark x1="8839" y1="93958" x2="6607" y2="44792"/>
                        <a14:backgroundMark x1="6607" y1="44792" x2="7946" y2="34583"/>
                        <a14:backgroundMark x1="13839" y1="6250" x2="24196" y2="4792"/>
                        <a14:backgroundMark x1="22946" y1="4375" x2="28125" y2="4375"/>
                      </a14:backgroundRemoval>
                    </a14:imgEffect>
                  </a14:imgLayer>
                </a14:imgProps>
              </a:ext>
              <a:ext uri="{28A0092B-C50C-407E-A947-70E740481C1C}">
                <a14:useLocalDpi xmlns:a14="http://schemas.microsoft.com/office/drawing/2010/main" val="0"/>
              </a:ext>
            </a:extLst>
          </a:blip>
          <a:srcRect/>
          <a:stretch>
            <a:fillRect/>
          </a:stretch>
        </p:blipFill>
        <p:spPr bwMode="auto">
          <a:xfrm>
            <a:off x="1496084" y="5054841"/>
            <a:ext cx="2314228" cy="991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5648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4ED7654B-4E73-4CDE-BD68-6307D3373280}"/>
              </a:ext>
            </a:extLst>
          </p:cNvPr>
          <p:cNvSpPr/>
          <p:nvPr/>
        </p:nvSpPr>
        <p:spPr>
          <a:xfrm>
            <a:off x="6354657" y="6109323"/>
            <a:ext cx="99209"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 name="Rectangle 54">
            <a:extLst>
              <a:ext uri="{FF2B5EF4-FFF2-40B4-BE49-F238E27FC236}">
                <a16:creationId xmlns:a16="http://schemas.microsoft.com/office/drawing/2014/main" id="{2DF4A96B-F4D6-430E-853E-7EE4B9E2F286}"/>
              </a:ext>
            </a:extLst>
          </p:cNvPr>
          <p:cNvSpPr/>
          <p:nvPr/>
        </p:nvSpPr>
        <p:spPr>
          <a:xfrm>
            <a:off x="5243512" y="6108644"/>
            <a:ext cx="99209"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Title 12"/>
          <p:cNvSpPr>
            <a:spLocks noGrp="1"/>
          </p:cNvSpPr>
          <p:nvPr>
            <p:ph type="title"/>
          </p:nvPr>
        </p:nvSpPr>
        <p:spPr>
          <a:xfrm>
            <a:off x="1051497" y="951855"/>
            <a:ext cx="7803007" cy="487406"/>
          </a:xfrm>
        </p:spPr>
        <p:txBody>
          <a:bodyPr>
            <a:normAutofit fontScale="90000"/>
          </a:bodyPr>
          <a:lstStyle/>
          <a:p>
            <a:r>
              <a:rPr lang="pt-BR" sz="3200" dirty="0"/>
              <a:t>A revolução industrial: </a:t>
            </a:r>
            <a:r>
              <a:rPr lang="pt-BR" sz="2200" dirty="0"/>
              <a:t>Da indústria 1.0 para a 4.0</a:t>
            </a:r>
            <a:endParaRPr lang="pt-BR" dirty="0"/>
          </a:p>
        </p:txBody>
      </p:sp>
      <p:pic>
        <p:nvPicPr>
          <p:cNvPr id="4" name="Picture 3">
            <a:hlinkClick r:id="rId2"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12" name="Rectangle 11">
            <a:extLst>
              <a:ext uri="{FF2B5EF4-FFF2-40B4-BE49-F238E27FC236}">
                <a16:creationId xmlns:a16="http://schemas.microsoft.com/office/drawing/2014/main" id="{06CE9FB3-31A6-40DB-9DA6-572397168338}"/>
              </a:ext>
            </a:extLst>
          </p:cNvPr>
          <p:cNvSpPr/>
          <p:nvPr/>
        </p:nvSpPr>
        <p:spPr>
          <a:xfrm>
            <a:off x="1682428" y="1704478"/>
            <a:ext cx="6344039" cy="4188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pt-BR" sz="2000" b="1" dirty="0">
                <a:ln>
                  <a:solidFill>
                    <a:srgbClr val="FF0000"/>
                  </a:solidFill>
                </a:ln>
                <a:solidFill>
                  <a:srgbClr val="FF0000"/>
                </a:solidFill>
              </a:rPr>
              <a:t>QUARTA – INTERNET DAS COISAS</a:t>
            </a:r>
          </a:p>
          <a:p>
            <a:r>
              <a:rPr lang="pt-BR" sz="1400" dirty="0">
                <a:solidFill>
                  <a:schemeClr val="tx1"/>
                </a:solidFill>
              </a:rPr>
              <a:t> </a:t>
            </a:r>
            <a:br>
              <a:rPr lang="pt-BR" sz="1400" dirty="0">
                <a:solidFill>
                  <a:schemeClr val="tx1"/>
                </a:solidFill>
              </a:rPr>
            </a:br>
            <a:endParaRPr lang="pt-BR" sz="1400" dirty="0">
              <a:solidFill>
                <a:schemeClr val="tx1"/>
              </a:solidFill>
            </a:endParaRPr>
          </a:p>
          <a:p>
            <a:r>
              <a:rPr lang="pt-BR" sz="1600" dirty="0">
                <a:solidFill>
                  <a:schemeClr val="tx1"/>
                </a:solidFill>
              </a:rPr>
              <a:t>Todos os dispositivos e objetos conectados através de uma rede, sejam veículos, prédios ou qualquer outro objeto com tecnologia embarcada, sensores e conexão capaz de coletar e transmitir dados dos dispositivos.</a:t>
            </a:r>
            <a:endParaRPr lang="en-US" sz="2800" dirty="0"/>
          </a:p>
          <a:p>
            <a:endParaRPr lang="pt-BR" sz="1600" dirty="0">
              <a:solidFill>
                <a:schemeClr val="tx1"/>
              </a:solidFill>
            </a:endParaRPr>
          </a:p>
          <a:p>
            <a:pPr algn="ctr"/>
            <a:endParaRPr lang="en-US" sz="2400" dirty="0"/>
          </a:p>
        </p:txBody>
      </p:sp>
      <p:grpSp>
        <p:nvGrpSpPr>
          <p:cNvPr id="6" name="Group 5">
            <a:extLst>
              <a:ext uri="{FF2B5EF4-FFF2-40B4-BE49-F238E27FC236}">
                <a16:creationId xmlns:a16="http://schemas.microsoft.com/office/drawing/2014/main" id="{27BE91BD-B586-4385-B529-A1B85A61E321}"/>
              </a:ext>
            </a:extLst>
          </p:cNvPr>
          <p:cNvGrpSpPr/>
          <p:nvPr/>
        </p:nvGrpSpPr>
        <p:grpSpPr>
          <a:xfrm>
            <a:off x="1682428" y="6107869"/>
            <a:ext cx="1831154" cy="134799"/>
            <a:chOff x="1680935" y="6023055"/>
            <a:chExt cx="1831154" cy="134799"/>
          </a:xfrm>
          <a:noFill/>
        </p:grpSpPr>
        <p:sp>
          <p:nvSpPr>
            <p:cNvPr id="67" name="Rectangle 66">
              <a:extLst>
                <a:ext uri="{FF2B5EF4-FFF2-40B4-BE49-F238E27FC236}">
                  <a16:creationId xmlns:a16="http://schemas.microsoft.com/office/drawing/2014/main" id="{8287A5BD-72FE-4F3B-BBF6-F495EEED1A77}"/>
                </a:ext>
              </a:extLst>
            </p:cNvPr>
            <p:cNvSpPr/>
            <p:nvPr/>
          </p:nvSpPr>
          <p:spPr>
            <a:xfrm>
              <a:off x="1680935"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9" name="Rectangle 68">
              <a:extLst>
                <a:ext uri="{FF2B5EF4-FFF2-40B4-BE49-F238E27FC236}">
                  <a16:creationId xmlns:a16="http://schemas.microsoft.com/office/drawing/2014/main" id="{38CAB6D3-BAA2-4BAD-9F5A-A0AE86E6AB63}"/>
                </a:ext>
              </a:extLst>
            </p:cNvPr>
            <p:cNvSpPr/>
            <p:nvPr/>
          </p:nvSpPr>
          <p:spPr>
            <a:xfrm>
              <a:off x="1884463"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0" name="Rectangle 69">
              <a:extLst>
                <a:ext uri="{FF2B5EF4-FFF2-40B4-BE49-F238E27FC236}">
                  <a16:creationId xmlns:a16="http://schemas.microsoft.com/office/drawing/2014/main" id="{242357B5-F2F6-4CCB-B1B3-9F21986BDB42}"/>
                </a:ext>
              </a:extLst>
            </p:cNvPr>
            <p:cNvSpPr/>
            <p:nvPr/>
          </p:nvSpPr>
          <p:spPr>
            <a:xfrm>
              <a:off x="2087136"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1" name="Rectangle 70">
              <a:extLst>
                <a:ext uri="{FF2B5EF4-FFF2-40B4-BE49-F238E27FC236}">
                  <a16:creationId xmlns:a16="http://schemas.microsoft.com/office/drawing/2014/main" id="{E325F52F-EDBE-4E4B-9B6F-D7A2BAC857EE}"/>
                </a:ext>
              </a:extLst>
            </p:cNvPr>
            <p:cNvSpPr/>
            <p:nvPr/>
          </p:nvSpPr>
          <p:spPr>
            <a:xfrm>
              <a:off x="2289754"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2" name="Rectangle 71">
              <a:extLst>
                <a:ext uri="{FF2B5EF4-FFF2-40B4-BE49-F238E27FC236}">
                  <a16:creationId xmlns:a16="http://schemas.microsoft.com/office/drawing/2014/main" id="{238C8A09-3C53-4284-80CE-6B2D25E18FE7}"/>
                </a:ext>
              </a:extLst>
            </p:cNvPr>
            <p:cNvSpPr/>
            <p:nvPr/>
          </p:nvSpPr>
          <p:spPr>
            <a:xfrm>
              <a:off x="2492575"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3" name="Rectangle 72">
              <a:extLst>
                <a:ext uri="{FF2B5EF4-FFF2-40B4-BE49-F238E27FC236}">
                  <a16:creationId xmlns:a16="http://schemas.microsoft.com/office/drawing/2014/main" id="{B5ED6098-206B-4AE7-9EB5-B6E83735F532}"/>
                </a:ext>
              </a:extLst>
            </p:cNvPr>
            <p:cNvSpPr/>
            <p:nvPr/>
          </p:nvSpPr>
          <p:spPr>
            <a:xfrm>
              <a:off x="2696901"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2" name="Rectangle 81">
              <a:extLst>
                <a:ext uri="{FF2B5EF4-FFF2-40B4-BE49-F238E27FC236}">
                  <a16:creationId xmlns:a16="http://schemas.microsoft.com/office/drawing/2014/main" id="{8A684954-041F-4DE1-8CB6-ED1B07CAA360}"/>
                </a:ext>
              </a:extLst>
            </p:cNvPr>
            <p:cNvSpPr/>
            <p:nvPr/>
          </p:nvSpPr>
          <p:spPr>
            <a:xfrm>
              <a:off x="2901989" y="6023830"/>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9" name="Rectangle 88">
              <a:extLst>
                <a:ext uri="{FF2B5EF4-FFF2-40B4-BE49-F238E27FC236}">
                  <a16:creationId xmlns:a16="http://schemas.microsoft.com/office/drawing/2014/main" id="{4336968C-0E91-44F1-B34D-1C7C7EF841F9}"/>
                </a:ext>
              </a:extLst>
            </p:cNvPr>
            <p:cNvSpPr/>
            <p:nvPr/>
          </p:nvSpPr>
          <p:spPr>
            <a:xfrm>
              <a:off x="3106650" y="6023830"/>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2" name="Rectangle 91">
              <a:extLst>
                <a:ext uri="{FF2B5EF4-FFF2-40B4-BE49-F238E27FC236}">
                  <a16:creationId xmlns:a16="http://schemas.microsoft.com/office/drawing/2014/main" id="{624C7C04-0551-4F31-B62A-75A33637BE44}"/>
                </a:ext>
              </a:extLst>
            </p:cNvPr>
            <p:cNvSpPr/>
            <p:nvPr/>
          </p:nvSpPr>
          <p:spPr>
            <a:xfrm>
              <a:off x="3309136" y="6023830"/>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01" name="Group 200">
            <a:extLst>
              <a:ext uri="{FF2B5EF4-FFF2-40B4-BE49-F238E27FC236}">
                <a16:creationId xmlns:a16="http://schemas.microsoft.com/office/drawing/2014/main" id="{618ABE20-0E23-42CD-BCF8-F1182DE6EB73}"/>
              </a:ext>
            </a:extLst>
          </p:cNvPr>
          <p:cNvGrpSpPr/>
          <p:nvPr/>
        </p:nvGrpSpPr>
        <p:grpSpPr>
          <a:xfrm>
            <a:off x="3515991" y="6107869"/>
            <a:ext cx="1727410" cy="134799"/>
            <a:chOff x="1680935" y="6023055"/>
            <a:chExt cx="1727410" cy="134799"/>
          </a:xfrm>
          <a:noFill/>
        </p:grpSpPr>
        <p:sp>
          <p:nvSpPr>
            <p:cNvPr id="202" name="Rectangle 201">
              <a:extLst>
                <a:ext uri="{FF2B5EF4-FFF2-40B4-BE49-F238E27FC236}">
                  <a16:creationId xmlns:a16="http://schemas.microsoft.com/office/drawing/2014/main" id="{F9EA36F6-5774-4E65-8A2B-12CA6B45F457}"/>
                </a:ext>
              </a:extLst>
            </p:cNvPr>
            <p:cNvSpPr/>
            <p:nvPr/>
          </p:nvSpPr>
          <p:spPr>
            <a:xfrm>
              <a:off x="1680935"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00B050"/>
                </a:solidFill>
              </a:endParaRPr>
            </a:p>
          </p:txBody>
        </p:sp>
        <p:sp>
          <p:nvSpPr>
            <p:cNvPr id="203" name="Rectangle 202">
              <a:extLst>
                <a:ext uri="{FF2B5EF4-FFF2-40B4-BE49-F238E27FC236}">
                  <a16:creationId xmlns:a16="http://schemas.microsoft.com/office/drawing/2014/main" id="{CAEDD7CF-C482-429D-A875-59DE657CBCB7}"/>
                </a:ext>
              </a:extLst>
            </p:cNvPr>
            <p:cNvSpPr/>
            <p:nvPr/>
          </p:nvSpPr>
          <p:spPr>
            <a:xfrm>
              <a:off x="1884463"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00B050"/>
                </a:solidFill>
              </a:endParaRPr>
            </a:p>
          </p:txBody>
        </p:sp>
        <p:sp>
          <p:nvSpPr>
            <p:cNvPr id="204" name="Rectangle 203">
              <a:extLst>
                <a:ext uri="{FF2B5EF4-FFF2-40B4-BE49-F238E27FC236}">
                  <a16:creationId xmlns:a16="http://schemas.microsoft.com/office/drawing/2014/main" id="{F76E7AD0-80FE-4EF3-AD5A-9A9AA4AAF23F}"/>
                </a:ext>
              </a:extLst>
            </p:cNvPr>
            <p:cNvSpPr/>
            <p:nvPr/>
          </p:nvSpPr>
          <p:spPr>
            <a:xfrm>
              <a:off x="2087136"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B050"/>
                </a:solidFill>
              </a:endParaRPr>
            </a:p>
          </p:txBody>
        </p:sp>
        <p:sp>
          <p:nvSpPr>
            <p:cNvPr id="205" name="Rectangle 204">
              <a:extLst>
                <a:ext uri="{FF2B5EF4-FFF2-40B4-BE49-F238E27FC236}">
                  <a16:creationId xmlns:a16="http://schemas.microsoft.com/office/drawing/2014/main" id="{69AF9811-4F8A-4E0D-808F-69AEC55E35E1}"/>
                </a:ext>
              </a:extLst>
            </p:cNvPr>
            <p:cNvSpPr/>
            <p:nvPr/>
          </p:nvSpPr>
          <p:spPr>
            <a:xfrm>
              <a:off x="2289754"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B050"/>
                </a:solidFill>
              </a:endParaRPr>
            </a:p>
          </p:txBody>
        </p:sp>
        <p:sp>
          <p:nvSpPr>
            <p:cNvPr id="206" name="Rectangle 205">
              <a:extLst>
                <a:ext uri="{FF2B5EF4-FFF2-40B4-BE49-F238E27FC236}">
                  <a16:creationId xmlns:a16="http://schemas.microsoft.com/office/drawing/2014/main" id="{50D28651-A366-4B20-935F-EDBEA703F1C7}"/>
                </a:ext>
              </a:extLst>
            </p:cNvPr>
            <p:cNvSpPr/>
            <p:nvPr/>
          </p:nvSpPr>
          <p:spPr>
            <a:xfrm>
              <a:off x="2492575"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B050"/>
                </a:solidFill>
              </a:endParaRPr>
            </a:p>
          </p:txBody>
        </p:sp>
        <p:sp>
          <p:nvSpPr>
            <p:cNvPr id="207" name="Rectangle 206">
              <a:extLst>
                <a:ext uri="{FF2B5EF4-FFF2-40B4-BE49-F238E27FC236}">
                  <a16:creationId xmlns:a16="http://schemas.microsoft.com/office/drawing/2014/main" id="{D12104FA-CDDF-4689-8752-83C6031EC6A2}"/>
                </a:ext>
              </a:extLst>
            </p:cNvPr>
            <p:cNvSpPr/>
            <p:nvPr/>
          </p:nvSpPr>
          <p:spPr>
            <a:xfrm>
              <a:off x="2696901" y="6023055"/>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B050"/>
                </a:solidFill>
              </a:endParaRPr>
            </a:p>
          </p:txBody>
        </p:sp>
        <p:sp>
          <p:nvSpPr>
            <p:cNvPr id="208" name="Rectangle 207">
              <a:extLst>
                <a:ext uri="{FF2B5EF4-FFF2-40B4-BE49-F238E27FC236}">
                  <a16:creationId xmlns:a16="http://schemas.microsoft.com/office/drawing/2014/main" id="{2D0EFC2C-0ACC-456E-B091-681334C3CD24}"/>
                </a:ext>
              </a:extLst>
            </p:cNvPr>
            <p:cNvSpPr/>
            <p:nvPr/>
          </p:nvSpPr>
          <p:spPr>
            <a:xfrm>
              <a:off x="2901989" y="6023830"/>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B050"/>
                </a:solidFill>
              </a:endParaRPr>
            </a:p>
          </p:txBody>
        </p:sp>
        <p:sp>
          <p:nvSpPr>
            <p:cNvPr id="209" name="Rectangle 208">
              <a:extLst>
                <a:ext uri="{FF2B5EF4-FFF2-40B4-BE49-F238E27FC236}">
                  <a16:creationId xmlns:a16="http://schemas.microsoft.com/office/drawing/2014/main" id="{98996828-F12C-423E-B9EE-7BF93B3F1EF7}"/>
                </a:ext>
              </a:extLst>
            </p:cNvPr>
            <p:cNvSpPr/>
            <p:nvPr/>
          </p:nvSpPr>
          <p:spPr>
            <a:xfrm>
              <a:off x="3106650" y="6023830"/>
              <a:ext cx="202953"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B050"/>
                </a:solidFill>
              </a:endParaRPr>
            </a:p>
          </p:txBody>
        </p:sp>
        <p:sp>
          <p:nvSpPr>
            <p:cNvPr id="210" name="Rectangle 209">
              <a:extLst>
                <a:ext uri="{FF2B5EF4-FFF2-40B4-BE49-F238E27FC236}">
                  <a16:creationId xmlns:a16="http://schemas.microsoft.com/office/drawing/2014/main" id="{B817FF67-EC64-4D1E-9971-C5467A67C9BC}"/>
                </a:ext>
              </a:extLst>
            </p:cNvPr>
            <p:cNvSpPr/>
            <p:nvPr/>
          </p:nvSpPr>
          <p:spPr>
            <a:xfrm>
              <a:off x="3309136" y="6023830"/>
              <a:ext cx="99209" cy="134024"/>
            </a:xfrm>
            <a:prstGeom prst="rect">
              <a:avLst/>
            </a:prstGeom>
            <a:grp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12" name="Rectangle 211">
            <a:extLst>
              <a:ext uri="{FF2B5EF4-FFF2-40B4-BE49-F238E27FC236}">
                <a16:creationId xmlns:a16="http://schemas.microsoft.com/office/drawing/2014/main" id="{86CE739E-685D-42C7-9E05-92527D056F0F}"/>
              </a:ext>
            </a:extLst>
          </p:cNvPr>
          <p:cNvSpPr/>
          <p:nvPr/>
        </p:nvSpPr>
        <p:spPr>
          <a:xfrm>
            <a:off x="5344877" y="6107869"/>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C000"/>
                </a:solidFill>
              </a:ln>
              <a:solidFill>
                <a:srgbClr val="FFFF00"/>
              </a:solidFill>
            </a:endParaRPr>
          </a:p>
        </p:txBody>
      </p:sp>
      <p:sp>
        <p:nvSpPr>
          <p:cNvPr id="213" name="Rectangle 212">
            <a:extLst>
              <a:ext uri="{FF2B5EF4-FFF2-40B4-BE49-F238E27FC236}">
                <a16:creationId xmlns:a16="http://schemas.microsoft.com/office/drawing/2014/main" id="{A46C0BC2-EB51-48F7-A03C-25EB2D96D299}"/>
              </a:ext>
            </a:extLst>
          </p:cNvPr>
          <p:cNvSpPr/>
          <p:nvPr/>
        </p:nvSpPr>
        <p:spPr>
          <a:xfrm>
            <a:off x="5548405" y="6107869"/>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4" name="Rectangle 213">
            <a:extLst>
              <a:ext uri="{FF2B5EF4-FFF2-40B4-BE49-F238E27FC236}">
                <a16:creationId xmlns:a16="http://schemas.microsoft.com/office/drawing/2014/main" id="{71DA183A-8F72-4CD2-A7AB-16245154BD88}"/>
              </a:ext>
            </a:extLst>
          </p:cNvPr>
          <p:cNvSpPr/>
          <p:nvPr/>
        </p:nvSpPr>
        <p:spPr>
          <a:xfrm>
            <a:off x="5751078" y="6107869"/>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5" name="Rectangle 214">
            <a:extLst>
              <a:ext uri="{FF2B5EF4-FFF2-40B4-BE49-F238E27FC236}">
                <a16:creationId xmlns:a16="http://schemas.microsoft.com/office/drawing/2014/main" id="{4075F248-28B5-45F1-8EEA-25099B9A816C}"/>
              </a:ext>
            </a:extLst>
          </p:cNvPr>
          <p:cNvSpPr/>
          <p:nvPr/>
        </p:nvSpPr>
        <p:spPr>
          <a:xfrm>
            <a:off x="5953696" y="6107869"/>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6" name="Rectangle 215">
            <a:extLst>
              <a:ext uri="{FF2B5EF4-FFF2-40B4-BE49-F238E27FC236}">
                <a16:creationId xmlns:a16="http://schemas.microsoft.com/office/drawing/2014/main" id="{B04F3001-CBFF-4E88-80E0-8B0AB0041617}"/>
              </a:ext>
            </a:extLst>
          </p:cNvPr>
          <p:cNvSpPr/>
          <p:nvPr/>
        </p:nvSpPr>
        <p:spPr>
          <a:xfrm>
            <a:off x="6156517" y="6107869"/>
            <a:ext cx="202953" cy="134024"/>
          </a:xfrm>
          <a:prstGeom prst="rect">
            <a:avLst/>
          </a:prstGeom>
          <a:noFill/>
          <a:ln w="9525">
            <a:solidFill>
              <a:schemeClr val="tx2">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7" name="Rectangle 216">
            <a:extLst>
              <a:ext uri="{FF2B5EF4-FFF2-40B4-BE49-F238E27FC236}">
                <a16:creationId xmlns:a16="http://schemas.microsoft.com/office/drawing/2014/main" id="{8267FC1E-2432-4E84-8ABA-49C8D154BA90}"/>
              </a:ext>
            </a:extLst>
          </p:cNvPr>
          <p:cNvSpPr/>
          <p:nvPr/>
        </p:nvSpPr>
        <p:spPr>
          <a:xfrm>
            <a:off x="6453866" y="6107869"/>
            <a:ext cx="109930" cy="134024"/>
          </a:xfrm>
          <a:prstGeom prst="rect">
            <a:avLst/>
          </a:prstGeom>
          <a:solidFill>
            <a:srgbClr val="FF0000"/>
          </a:solidFill>
          <a:ln w="9525">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8" name="Rectangle 217">
            <a:extLst>
              <a:ext uri="{FF2B5EF4-FFF2-40B4-BE49-F238E27FC236}">
                <a16:creationId xmlns:a16="http://schemas.microsoft.com/office/drawing/2014/main" id="{37671F1A-6353-4E07-979D-9F592BE08FF3}"/>
              </a:ext>
            </a:extLst>
          </p:cNvPr>
          <p:cNvSpPr/>
          <p:nvPr/>
        </p:nvSpPr>
        <p:spPr>
          <a:xfrm>
            <a:off x="6565931" y="6108644"/>
            <a:ext cx="202953" cy="134024"/>
          </a:xfrm>
          <a:prstGeom prst="rect">
            <a:avLst/>
          </a:prstGeom>
          <a:solidFill>
            <a:srgbClr val="FF0000"/>
          </a:solidFill>
          <a:ln w="9525">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9" name="Rectangle 218">
            <a:extLst>
              <a:ext uri="{FF2B5EF4-FFF2-40B4-BE49-F238E27FC236}">
                <a16:creationId xmlns:a16="http://schemas.microsoft.com/office/drawing/2014/main" id="{71136E4C-6A9F-41F7-B10F-9A4C930C1D42}"/>
              </a:ext>
            </a:extLst>
          </p:cNvPr>
          <p:cNvSpPr/>
          <p:nvPr/>
        </p:nvSpPr>
        <p:spPr>
          <a:xfrm>
            <a:off x="6770592" y="6108644"/>
            <a:ext cx="202953" cy="134024"/>
          </a:xfrm>
          <a:prstGeom prst="rect">
            <a:avLst/>
          </a:prstGeom>
          <a:solidFill>
            <a:srgbClr val="FF0000"/>
          </a:solidFill>
          <a:ln w="9525">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0" name="Rectangle 219">
            <a:extLst>
              <a:ext uri="{FF2B5EF4-FFF2-40B4-BE49-F238E27FC236}">
                <a16:creationId xmlns:a16="http://schemas.microsoft.com/office/drawing/2014/main" id="{5862EA87-D293-4F08-B2B3-39AC60B95688}"/>
              </a:ext>
            </a:extLst>
          </p:cNvPr>
          <p:cNvSpPr/>
          <p:nvPr/>
        </p:nvSpPr>
        <p:spPr>
          <a:xfrm>
            <a:off x="6973078" y="6108644"/>
            <a:ext cx="202953" cy="134024"/>
          </a:xfrm>
          <a:prstGeom prst="rect">
            <a:avLst/>
          </a:prstGeom>
          <a:solidFill>
            <a:srgbClr val="FF0000"/>
          </a:solidFill>
          <a:ln w="9525">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21" name="Group 220">
            <a:extLst>
              <a:ext uri="{FF2B5EF4-FFF2-40B4-BE49-F238E27FC236}">
                <a16:creationId xmlns:a16="http://schemas.microsoft.com/office/drawing/2014/main" id="{F53224E9-9D01-45DB-8390-A78E47D1393D}"/>
              </a:ext>
            </a:extLst>
          </p:cNvPr>
          <p:cNvGrpSpPr/>
          <p:nvPr/>
        </p:nvGrpSpPr>
        <p:grpSpPr>
          <a:xfrm>
            <a:off x="7176426" y="6107481"/>
            <a:ext cx="811772" cy="134024"/>
            <a:chOff x="1680935" y="6023055"/>
            <a:chExt cx="811772" cy="134024"/>
          </a:xfrm>
          <a:solidFill>
            <a:srgbClr val="FF0000"/>
          </a:solidFill>
        </p:grpSpPr>
        <p:sp>
          <p:nvSpPr>
            <p:cNvPr id="222" name="Rectangle 221">
              <a:extLst>
                <a:ext uri="{FF2B5EF4-FFF2-40B4-BE49-F238E27FC236}">
                  <a16:creationId xmlns:a16="http://schemas.microsoft.com/office/drawing/2014/main" id="{B9B93712-18FD-4FAD-9827-7AF4B65B0931}"/>
                </a:ext>
              </a:extLst>
            </p:cNvPr>
            <p:cNvSpPr/>
            <p:nvPr/>
          </p:nvSpPr>
          <p:spPr>
            <a:xfrm>
              <a:off x="1680935" y="6023055"/>
              <a:ext cx="202953" cy="134024"/>
            </a:xfrm>
            <a:prstGeom prst="rect">
              <a:avLst/>
            </a:prstGeom>
            <a:grpFill/>
            <a:ln w="9525">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3" name="Rectangle 222">
              <a:extLst>
                <a:ext uri="{FF2B5EF4-FFF2-40B4-BE49-F238E27FC236}">
                  <a16:creationId xmlns:a16="http://schemas.microsoft.com/office/drawing/2014/main" id="{597955C2-C0A0-4506-B8A4-429E576841B6}"/>
                </a:ext>
              </a:extLst>
            </p:cNvPr>
            <p:cNvSpPr/>
            <p:nvPr/>
          </p:nvSpPr>
          <p:spPr>
            <a:xfrm>
              <a:off x="1884463" y="6023055"/>
              <a:ext cx="202953" cy="134024"/>
            </a:xfrm>
            <a:prstGeom prst="rect">
              <a:avLst/>
            </a:prstGeom>
            <a:grpFill/>
            <a:ln w="9525">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4" name="Rectangle 223">
              <a:extLst>
                <a:ext uri="{FF2B5EF4-FFF2-40B4-BE49-F238E27FC236}">
                  <a16:creationId xmlns:a16="http://schemas.microsoft.com/office/drawing/2014/main" id="{7FA44BC0-C193-4DAA-9862-5BA3E9DA6EF9}"/>
                </a:ext>
              </a:extLst>
            </p:cNvPr>
            <p:cNvSpPr/>
            <p:nvPr/>
          </p:nvSpPr>
          <p:spPr>
            <a:xfrm>
              <a:off x="2087136" y="6023055"/>
              <a:ext cx="202953" cy="134024"/>
            </a:xfrm>
            <a:prstGeom prst="rect">
              <a:avLst/>
            </a:prstGeom>
            <a:grpFill/>
            <a:ln w="9525">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5" name="Rectangle 224">
              <a:extLst>
                <a:ext uri="{FF2B5EF4-FFF2-40B4-BE49-F238E27FC236}">
                  <a16:creationId xmlns:a16="http://schemas.microsoft.com/office/drawing/2014/main" id="{12A304FC-B8BC-460B-AD1A-40293BA3BFF8}"/>
                </a:ext>
              </a:extLst>
            </p:cNvPr>
            <p:cNvSpPr/>
            <p:nvPr/>
          </p:nvSpPr>
          <p:spPr>
            <a:xfrm>
              <a:off x="2289754" y="6023055"/>
              <a:ext cx="202953" cy="134024"/>
            </a:xfrm>
            <a:prstGeom prst="rect">
              <a:avLst/>
            </a:prstGeom>
            <a:grpFill/>
            <a:ln w="9525">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8" name="Group 7">
            <a:extLst>
              <a:ext uri="{FF2B5EF4-FFF2-40B4-BE49-F238E27FC236}">
                <a16:creationId xmlns:a16="http://schemas.microsoft.com/office/drawing/2014/main" id="{155AAC6F-C1DC-4ED1-A67A-0D5709C9454B}"/>
              </a:ext>
            </a:extLst>
          </p:cNvPr>
          <p:cNvGrpSpPr/>
          <p:nvPr/>
        </p:nvGrpSpPr>
        <p:grpSpPr>
          <a:xfrm>
            <a:off x="1682555" y="6107481"/>
            <a:ext cx="6204167" cy="473263"/>
            <a:chOff x="1674484" y="6022667"/>
            <a:chExt cx="6204167" cy="473263"/>
          </a:xfrm>
        </p:grpSpPr>
        <p:cxnSp>
          <p:nvCxnSpPr>
            <p:cNvPr id="93" name="Straight Connector 92">
              <a:extLst>
                <a:ext uri="{FF2B5EF4-FFF2-40B4-BE49-F238E27FC236}">
                  <a16:creationId xmlns:a16="http://schemas.microsoft.com/office/drawing/2014/main" id="{06488FCA-3599-415E-861A-B3D68B7A5E09}"/>
                </a:ext>
              </a:extLst>
            </p:cNvPr>
            <p:cNvCxnSpPr>
              <a:cxnSpLocks/>
            </p:cNvCxnSpPr>
            <p:nvPr/>
          </p:nvCxnSpPr>
          <p:spPr>
            <a:xfrm>
              <a:off x="2083679" y="6025363"/>
              <a:ext cx="0" cy="254917"/>
            </a:xfrm>
            <a:prstGeom prst="line">
              <a:avLst/>
            </a:prstGeom>
            <a:ln w="12700">
              <a:solidFill>
                <a:schemeClr val="tx2">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3B37BD91-58BB-4000-BE3F-9D3B927A73DA}"/>
                </a:ext>
              </a:extLst>
            </p:cNvPr>
            <p:cNvSpPr txBox="1"/>
            <p:nvPr/>
          </p:nvSpPr>
          <p:spPr>
            <a:xfrm>
              <a:off x="1828362" y="6278948"/>
              <a:ext cx="504056" cy="216982"/>
            </a:xfrm>
            <a:prstGeom prst="rect">
              <a:avLst/>
            </a:prstGeom>
            <a:noFill/>
          </p:spPr>
          <p:txBody>
            <a:bodyPr wrap="square" rtlCol="0">
              <a:spAutoFit/>
            </a:bodyPr>
            <a:lstStyle/>
            <a:p>
              <a:pPr>
                <a:lnSpc>
                  <a:spcPct val="90000"/>
                </a:lnSpc>
              </a:pPr>
              <a:r>
                <a:rPr lang="pt-BR" sz="900" dirty="0">
                  <a:solidFill>
                    <a:schemeClr val="tx2"/>
                  </a:solidFill>
                </a:rPr>
                <a:t>1800</a:t>
              </a:r>
              <a:endParaRPr lang="en-US" sz="900" dirty="0">
                <a:solidFill>
                  <a:schemeClr val="tx2"/>
                </a:solidFill>
              </a:endParaRPr>
            </a:p>
          </p:txBody>
        </p:sp>
        <p:cxnSp>
          <p:nvCxnSpPr>
            <p:cNvPr id="97" name="Straight Connector 96">
              <a:extLst>
                <a:ext uri="{FF2B5EF4-FFF2-40B4-BE49-F238E27FC236}">
                  <a16:creationId xmlns:a16="http://schemas.microsoft.com/office/drawing/2014/main" id="{982190D5-E0C9-4B51-B752-5531D894EF5A}"/>
                </a:ext>
              </a:extLst>
            </p:cNvPr>
            <p:cNvCxnSpPr>
              <a:cxnSpLocks/>
            </p:cNvCxnSpPr>
            <p:nvPr/>
          </p:nvCxnSpPr>
          <p:spPr>
            <a:xfrm>
              <a:off x="3914763" y="6024709"/>
              <a:ext cx="0" cy="254917"/>
            </a:xfrm>
            <a:prstGeom prst="line">
              <a:avLst/>
            </a:prstGeom>
            <a:ln w="12700">
              <a:solidFill>
                <a:schemeClr val="tx2">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36FA5435-45FD-4ECF-A1A2-D21ADE718C25}"/>
                </a:ext>
              </a:extLst>
            </p:cNvPr>
            <p:cNvSpPr txBox="1"/>
            <p:nvPr/>
          </p:nvSpPr>
          <p:spPr>
            <a:xfrm>
              <a:off x="3669313" y="6278294"/>
              <a:ext cx="504056" cy="216982"/>
            </a:xfrm>
            <a:prstGeom prst="rect">
              <a:avLst/>
            </a:prstGeom>
            <a:noFill/>
          </p:spPr>
          <p:txBody>
            <a:bodyPr wrap="square" rtlCol="0">
              <a:spAutoFit/>
            </a:bodyPr>
            <a:lstStyle/>
            <a:p>
              <a:pPr>
                <a:lnSpc>
                  <a:spcPct val="90000"/>
                </a:lnSpc>
              </a:pPr>
              <a:r>
                <a:rPr lang="pt-BR" sz="900" dirty="0">
                  <a:solidFill>
                    <a:schemeClr val="tx2"/>
                  </a:solidFill>
                </a:rPr>
                <a:t>1900</a:t>
              </a:r>
              <a:endParaRPr lang="en-US" sz="900" dirty="0">
                <a:solidFill>
                  <a:schemeClr val="tx2"/>
                </a:solidFill>
              </a:endParaRPr>
            </a:p>
          </p:txBody>
        </p:sp>
        <p:cxnSp>
          <p:nvCxnSpPr>
            <p:cNvPr id="107" name="Straight Connector 106">
              <a:extLst>
                <a:ext uri="{FF2B5EF4-FFF2-40B4-BE49-F238E27FC236}">
                  <a16:creationId xmlns:a16="http://schemas.microsoft.com/office/drawing/2014/main" id="{D4FE6868-3429-40C7-B8DB-D73D971EE9B7}"/>
                </a:ext>
              </a:extLst>
            </p:cNvPr>
            <p:cNvCxnSpPr>
              <a:cxnSpLocks/>
            </p:cNvCxnSpPr>
            <p:nvPr/>
          </p:nvCxnSpPr>
          <p:spPr>
            <a:xfrm>
              <a:off x="6146748" y="6023264"/>
              <a:ext cx="0" cy="254917"/>
            </a:xfrm>
            <a:prstGeom prst="line">
              <a:avLst/>
            </a:prstGeom>
            <a:ln w="12700">
              <a:solidFill>
                <a:schemeClr val="tx2">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8B51D10E-67D2-47E2-932D-019681BCF6F7}"/>
                </a:ext>
              </a:extLst>
            </p:cNvPr>
            <p:cNvSpPr txBox="1"/>
            <p:nvPr/>
          </p:nvSpPr>
          <p:spPr>
            <a:xfrm>
              <a:off x="5914454" y="6276849"/>
              <a:ext cx="504056" cy="216982"/>
            </a:xfrm>
            <a:prstGeom prst="rect">
              <a:avLst/>
            </a:prstGeom>
            <a:noFill/>
          </p:spPr>
          <p:txBody>
            <a:bodyPr wrap="square" rtlCol="0">
              <a:spAutoFit/>
            </a:bodyPr>
            <a:lstStyle/>
            <a:p>
              <a:pPr>
                <a:lnSpc>
                  <a:spcPct val="90000"/>
                </a:lnSpc>
              </a:pPr>
              <a:r>
                <a:rPr lang="pt-BR" sz="900" dirty="0">
                  <a:solidFill>
                    <a:schemeClr val="tx2"/>
                  </a:solidFill>
                </a:rPr>
                <a:t>2000</a:t>
              </a:r>
              <a:endParaRPr lang="en-US" sz="900" dirty="0">
                <a:solidFill>
                  <a:schemeClr val="tx2"/>
                </a:solidFill>
              </a:endParaRPr>
            </a:p>
          </p:txBody>
        </p:sp>
        <p:cxnSp>
          <p:nvCxnSpPr>
            <p:cNvPr id="120" name="Straight Connector 119">
              <a:extLst>
                <a:ext uri="{FF2B5EF4-FFF2-40B4-BE49-F238E27FC236}">
                  <a16:creationId xmlns:a16="http://schemas.microsoft.com/office/drawing/2014/main" id="{7AFE099A-9D47-4C32-AD13-AB8B8CBE4C4F}"/>
                </a:ext>
              </a:extLst>
            </p:cNvPr>
            <p:cNvCxnSpPr>
              <a:cxnSpLocks/>
              <a:endCxn id="225" idx="0"/>
            </p:cNvCxnSpPr>
            <p:nvPr/>
          </p:nvCxnSpPr>
          <p:spPr>
            <a:xfrm flipV="1">
              <a:off x="1674484" y="6022667"/>
              <a:ext cx="6204167" cy="2520"/>
            </a:xfrm>
            <a:prstGeom prst="line">
              <a:avLst/>
            </a:prstGeom>
            <a:ln w="12700">
              <a:solidFill>
                <a:schemeClr val="tx2">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57" name="Isosceles Triangle 56">
            <a:extLst>
              <a:ext uri="{FF2B5EF4-FFF2-40B4-BE49-F238E27FC236}">
                <a16:creationId xmlns:a16="http://schemas.microsoft.com/office/drawing/2014/main" id="{9C297BD3-9C53-49D7-B084-548888A9565F}"/>
              </a:ext>
            </a:extLst>
          </p:cNvPr>
          <p:cNvSpPr/>
          <p:nvPr/>
        </p:nvSpPr>
        <p:spPr>
          <a:xfrm rot="5400000">
            <a:off x="7987786" y="5958469"/>
            <a:ext cx="432048" cy="432048"/>
          </a:xfrm>
          <a:prstGeom prst="triangle">
            <a:avLst/>
          </a:prstGeom>
          <a:solidFill>
            <a:srgbClr val="FF0000"/>
          </a:solidFill>
          <a:ln>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11270" name="Picture 6" descr="Resultado de imagem para internet of things devices">
            <a:extLst>
              <a:ext uri="{FF2B5EF4-FFF2-40B4-BE49-F238E27FC236}">
                <a16:creationId xmlns:a16="http://schemas.microsoft.com/office/drawing/2014/main" id="{C32A0FEB-58D5-4AFC-9B9E-A61C9FD0EBF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966" b="98053" l="3028" r="95683">
                        <a14:foregroundMark x1="30090" y1="18442" x2="57216" y2="10538"/>
                        <a14:foregroundMark x1="57216" y1="10538" x2="73325" y2="23253"/>
                        <a14:foregroundMark x1="32216" y1="23482" x2="49227" y2="17411"/>
                        <a14:foregroundMark x1="44716" y1="36884" x2="50773" y2="58190"/>
                        <a14:foregroundMark x1="50773" y1="58190" x2="46070" y2="80985"/>
                        <a14:foregroundMark x1="46070" y1="80985" x2="44716" y2="82703"/>
                        <a14:foregroundMark x1="43428" y1="78694" x2="29832" y2="85452"/>
                        <a14:foregroundMark x1="29832" y1="85452" x2="41881" y2="98282"/>
                        <a14:foregroundMark x1="41881" y1="98282" x2="55863" y2="98167"/>
                        <a14:foregroundMark x1="55863" y1="98167" x2="46327" y2="80985"/>
                        <a14:foregroundMark x1="46327" y1="80985" x2="46263" y2="80871"/>
                        <a14:foregroundMark x1="62693" y1="66094" x2="63982" y2="63574"/>
                        <a14:foregroundMark x1="68106" y1="65750" x2="66817" y2="78351"/>
                        <a14:foregroundMark x1="68235" y1="80183" x2="58570" y2="76174"/>
                        <a14:foregroundMark x1="62693" y1="64261" x2="60309" y2="77892"/>
                        <a14:foregroundMark x1="67912" y1="79152" x2="69201" y2="79611"/>
                        <a14:foregroundMark x1="89497" y1="37113" x2="88080" y2="57274"/>
                        <a14:foregroundMark x1="82796" y1="36082" x2="91430" y2="36884"/>
                        <a14:foregroundMark x1="85760" y1="33333" x2="95683" y2="50286"/>
                        <a14:foregroundMark x1="95683" y1="50286" x2="90013" y2="57503"/>
                        <a14:foregroundMark x1="81959" y1="30813" x2="82088" y2="36082"/>
                        <a14:foregroundMark x1="10438" y1="57961" x2="22487" y2="46850"/>
                        <a14:foregroundMark x1="22487" y1="46850" x2="25000" y2="41123"/>
                        <a14:foregroundMark x1="4639" y1="64032" x2="11018" y2="67010"/>
                        <a14:foregroundMark x1="3028" y1="61512" x2="8698" y2="59450"/>
                      </a14:backgroundRemoval>
                    </a14:imgEffect>
                  </a14:imgLayer>
                </a14:imgProps>
              </a:ext>
              <a:ext uri="{28A0092B-C50C-407E-A947-70E740481C1C}">
                <a14:useLocalDpi xmlns:a14="http://schemas.microsoft.com/office/drawing/2010/main" val="0"/>
              </a:ext>
            </a:extLst>
          </a:blip>
          <a:srcRect/>
          <a:stretch>
            <a:fillRect/>
          </a:stretch>
        </p:blipFill>
        <p:spPr bwMode="auto">
          <a:xfrm>
            <a:off x="4281973" y="3769683"/>
            <a:ext cx="3546398" cy="1994849"/>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Resultado de imagem para internet of things devices">
            <a:extLst>
              <a:ext uri="{FF2B5EF4-FFF2-40B4-BE49-F238E27FC236}">
                <a16:creationId xmlns:a16="http://schemas.microsoft.com/office/drawing/2014/main" id="{B92B3A35-8FF6-461E-91C0-DE127788123D}"/>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914" b="89655" l="4286" r="94000">
                        <a14:foregroundMark x1="35714" y1="11638" x2="7714" y2="19397"/>
                        <a14:foregroundMark x1="7714" y1="19397" x2="10000" y2="48707"/>
                        <a14:foregroundMark x1="4857" y1="16379" x2="6286" y2="37500"/>
                        <a14:foregroundMark x1="8000" y1="22845" x2="9429" y2="13362"/>
                        <a14:foregroundMark x1="88571" y1="51724" x2="85429" y2="78448"/>
                        <a14:foregroundMark x1="93714" y1="59914" x2="94000" y2="74569"/>
                        <a14:foregroundMark x1="45714" y1="89655" x2="80857" y2="87069"/>
                      </a14:backgroundRemoval>
                    </a14:imgEffect>
                  </a14:imgLayer>
                </a14:imgProps>
              </a:ext>
              <a:ext uri="{28A0092B-C50C-407E-A947-70E740481C1C}">
                <a14:useLocalDpi xmlns:a14="http://schemas.microsoft.com/office/drawing/2010/main" val="0"/>
              </a:ext>
            </a:extLst>
          </a:blip>
          <a:srcRect/>
          <a:stretch>
            <a:fillRect/>
          </a:stretch>
        </p:blipFill>
        <p:spPr bwMode="auto">
          <a:xfrm>
            <a:off x="7064628" y="3479625"/>
            <a:ext cx="1679877" cy="1113518"/>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Resultado de imagem para internet of things devices">
            <a:extLst>
              <a:ext uri="{FF2B5EF4-FFF2-40B4-BE49-F238E27FC236}">
                <a16:creationId xmlns:a16="http://schemas.microsoft.com/office/drawing/2014/main" id="{BF17DB7A-ECE4-486B-B408-D9E8FA8C171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6407" y="4154048"/>
            <a:ext cx="2602730" cy="1469283"/>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Resultado de imagem para internet of things devices">
            <a:extLst>
              <a:ext uri="{FF2B5EF4-FFF2-40B4-BE49-F238E27FC236}">
                <a16:creationId xmlns:a16="http://schemas.microsoft.com/office/drawing/2014/main" id="{54D17C1B-4885-4909-837B-F0F05061F2C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53116" y="4154823"/>
            <a:ext cx="3146340" cy="181931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esultado de imagem para arduino">
            <a:extLst>
              <a:ext uri="{FF2B5EF4-FFF2-40B4-BE49-F238E27FC236}">
                <a16:creationId xmlns:a16="http://schemas.microsoft.com/office/drawing/2014/main" id="{FFDEFFD1-19C1-41F0-B3F2-D56F39F679C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973078" y="4514036"/>
            <a:ext cx="2138068" cy="1300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0867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51497" y="548680"/>
            <a:ext cx="7803007" cy="890581"/>
          </a:xfrm>
        </p:spPr>
        <p:txBody>
          <a:bodyPr>
            <a:normAutofit fontScale="90000"/>
          </a:bodyPr>
          <a:lstStyle/>
          <a:p>
            <a:r>
              <a:rPr lang="pt-BR" sz="3200" dirty="0"/>
              <a:t>Internet das coisas versus Internet das pessoas: Qual é a diferença?</a:t>
            </a:r>
            <a:endParaRPr lang="pt-BR" dirty="0"/>
          </a:p>
        </p:txBody>
      </p:sp>
      <p:sp>
        <p:nvSpPr>
          <p:cNvPr id="14" name="Content Placeholder 13"/>
          <p:cNvSpPr>
            <a:spLocks noGrp="1"/>
          </p:cNvSpPr>
          <p:nvPr>
            <p:ph idx="1"/>
          </p:nvPr>
        </p:nvSpPr>
        <p:spPr>
          <a:xfrm>
            <a:off x="1051497" y="1497782"/>
            <a:ext cx="7803007" cy="2291258"/>
          </a:xfrm>
        </p:spPr>
        <p:txBody>
          <a:bodyPr>
            <a:normAutofit/>
          </a:bodyPr>
          <a:lstStyle/>
          <a:p>
            <a:pPr marL="0" indent="0">
              <a:buNone/>
            </a:pPr>
            <a:r>
              <a:rPr lang="pt-BR" sz="2276" b="1" dirty="0"/>
              <a:t>Internet das Pessoas</a:t>
            </a:r>
            <a:endParaRPr lang="pt-BR" sz="2276" dirty="0"/>
          </a:p>
          <a:p>
            <a:pPr marL="222940" lvl="1" indent="0">
              <a:buNone/>
            </a:pPr>
            <a:r>
              <a:rPr lang="pt-BR" sz="1800" dirty="0"/>
              <a:t>Trata-se da internet normal, ou tradicional. Chamamos assim principalmente por ser um produto para integrar dados, imagens, gravações, livros, jogos, comércio e a maioria das coisas disponíveis, foi criado por pessoas, para pessoas e sobre as pessoas. E esta tecnologia é uma das mais importantes e transformadoras já inventadas.  </a:t>
            </a:r>
          </a:p>
          <a:p>
            <a:pPr marL="222940" lvl="1" indent="0">
              <a:buNone/>
            </a:pPr>
            <a:r>
              <a:rPr lang="pt-BR" sz="1800" dirty="0"/>
              <a:t> </a:t>
            </a:r>
          </a:p>
          <a:p>
            <a:pPr marL="222940" lvl="1" indent="0">
              <a:buNone/>
            </a:pPr>
            <a:endParaRPr lang="pt-BR" sz="1800" i="1" dirty="0"/>
          </a:p>
          <a:p>
            <a:pPr marL="222940" lvl="1" indent="0">
              <a:buNone/>
            </a:pPr>
            <a:endParaRPr lang="pt-BR" sz="1463" dirty="0"/>
          </a:p>
          <a:p>
            <a:endParaRPr lang="pt-BR" dirty="0"/>
          </a:p>
          <a:p>
            <a:endParaRPr lang="pt-BR" dirty="0"/>
          </a:p>
        </p:txBody>
      </p:sp>
      <p:pic>
        <p:nvPicPr>
          <p:cNvPr id="4" name="Picture 3">
            <a:hlinkClick r:id="rId2"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pic>
        <p:nvPicPr>
          <p:cNvPr id="2" name="Picture 1">
            <a:extLst>
              <a:ext uri="{FF2B5EF4-FFF2-40B4-BE49-F238E27FC236}">
                <a16:creationId xmlns:a16="http://schemas.microsoft.com/office/drawing/2014/main" id="{85907A1A-B7E8-4330-9ACC-251182325CD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309" b="91489" l="9952" r="95024">
                        <a14:foregroundMark x1="88925" y1="67819" x2="68058" y2="92021"/>
                        <a14:foregroundMark x1="68058" y1="92021" x2="34029" y2="88830"/>
                        <a14:foregroundMark x1="92135" y1="67819" x2="86517" y2="87234"/>
                        <a14:foregroundMark x1="47707" y1="31090" x2="43981" y2="30585"/>
                        <a14:foregroundMark x1="63705" y1="33257" x2="51202" y2="31563"/>
                        <a14:foregroundMark x1="69502" y1="34043" x2="67214" y2="33733"/>
                        <a14:foregroundMark x1="43981" y1="30585" x2="25522" y2="58777"/>
                        <a14:foregroundMark x1="25522" y1="58777" x2="39326" y2="25000"/>
                        <a14:foregroundMark x1="39326" y1="25000" x2="64366" y2="14096"/>
                        <a14:foregroundMark x1="64366" y1="14096" x2="70947" y2="34043"/>
                        <a14:foregroundMark x1="95024" y1="72606" x2="91653" y2="88032"/>
                        <a14:backgroundMark x1="46870" y1="34043" x2="52006" y2="28723"/>
                        <a14:backgroundMark x1="63403" y1="34043" x2="67095" y2="34043"/>
                      </a14:backgroundRemoval>
                    </a14:imgEffect>
                  </a14:imgLayer>
                </a14:imgProps>
              </a:ext>
            </a:extLst>
          </a:blip>
          <a:stretch>
            <a:fillRect/>
          </a:stretch>
        </p:blipFill>
        <p:spPr>
          <a:xfrm>
            <a:off x="2357878" y="4668093"/>
            <a:ext cx="821473" cy="495785"/>
          </a:xfrm>
          <a:prstGeom prst="rect">
            <a:avLst/>
          </a:prstGeom>
        </p:spPr>
      </p:pic>
      <p:pic>
        <p:nvPicPr>
          <p:cNvPr id="3" name="Picture 2">
            <a:extLst>
              <a:ext uri="{FF2B5EF4-FFF2-40B4-BE49-F238E27FC236}">
                <a16:creationId xmlns:a16="http://schemas.microsoft.com/office/drawing/2014/main" id="{F7BFA7A0-47E0-4788-A82B-E647AB90B9C1}"/>
              </a:ext>
            </a:extLst>
          </p:cNvPr>
          <p:cNvPicPr>
            <a:picLocks noChangeAspect="1"/>
          </p:cNvPicPr>
          <p:nvPr/>
        </p:nvPicPr>
        <p:blipFill>
          <a:blip r:embed="rId6"/>
          <a:stretch>
            <a:fillRect/>
          </a:stretch>
        </p:blipFill>
        <p:spPr>
          <a:xfrm>
            <a:off x="2651571" y="5318452"/>
            <a:ext cx="537020" cy="175839"/>
          </a:xfrm>
          <a:prstGeom prst="rect">
            <a:avLst/>
          </a:prstGeom>
        </p:spPr>
      </p:pic>
      <p:pic>
        <p:nvPicPr>
          <p:cNvPr id="5" name="Picture 4">
            <a:extLst>
              <a:ext uri="{FF2B5EF4-FFF2-40B4-BE49-F238E27FC236}">
                <a16:creationId xmlns:a16="http://schemas.microsoft.com/office/drawing/2014/main" id="{6F444BCB-3F65-4BFD-A27F-B15D93C18D2B}"/>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901" b="91089" l="3030" r="95238">
                        <a14:foregroundMark x1="8658" y1="14356" x2="11688" y2="34158"/>
                        <a14:foregroundMark x1="7359" y1="41584" x2="13420" y2="49505"/>
                        <a14:foregroundMark x1="6494" y1="15842" x2="8225" y2="26733"/>
                        <a14:foregroundMark x1="14286" y1="90099" x2="37662" y2="92574"/>
                        <a14:foregroundMark x1="37662" y1="92574" x2="46320" y2="89604"/>
                        <a14:foregroundMark x1="3896" y1="85644" x2="10823" y2="88119"/>
                        <a14:foregroundMark x1="85281" y1="30198" x2="85281" y2="22277"/>
                        <a14:foregroundMark x1="91775" y1="10396" x2="87013" y2="16337"/>
                        <a14:foregroundMark x1="95238" y1="17822" x2="89177" y2="24257"/>
                        <a14:foregroundMark x1="75758" y1="10891" x2="58009" y2="14356"/>
                      </a14:backgroundRemoval>
                    </a14:imgEffect>
                  </a14:imgLayer>
                </a14:imgProps>
              </a:ext>
            </a:extLst>
          </a:blip>
          <a:stretch>
            <a:fillRect/>
          </a:stretch>
        </p:blipFill>
        <p:spPr>
          <a:xfrm>
            <a:off x="6354319" y="3496702"/>
            <a:ext cx="602494" cy="526856"/>
          </a:xfrm>
          <a:prstGeom prst="rect">
            <a:avLst/>
          </a:prstGeom>
        </p:spPr>
      </p:pic>
      <p:pic>
        <p:nvPicPr>
          <p:cNvPr id="2060" name="Picture 12" descr="Resultado de imagem para facebook">
            <a:extLst>
              <a:ext uri="{FF2B5EF4-FFF2-40B4-BE49-F238E27FC236}">
                <a16:creationId xmlns:a16="http://schemas.microsoft.com/office/drawing/2014/main" id="{723FC59E-D0A5-46F3-997D-1C87C4ECDC82}"/>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4514" b="98611" l="9961" r="89844">
                        <a14:foregroundMark x1="25781" y1="9722" x2="47070" y2="5903"/>
                        <a14:foregroundMark x1="47070" y1="5903" x2="65723" y2="6424"/>
                        <a14:foregroundMark x1="70292" y1="20580" x2="75977" y2="38194"/>
                        <a14:foregroundMark x1="69023" y1="16649" x2="69963" y2="19562"/>
                        <a14:foregroundMark x1="65723" y1="6424" x2="68113" y2="13829"/>
                        <a14:foregroundMark x1="75977" y1="38194" x2="77986" y2="64219"/>
                        <a14:foregroundMark x1="76798" y1="76101" x2="60840" y2="96875"/>
                        <a14:foregroundMark x1="60840" y1="96875" x2="70703" y2="64236"/>
                        <a14:foregroundMark x1="70703" y1="64236" x2="74316" y2="29861"/>
                        <a14:foregroundMark x1="65353" y1="14351" x2="59668" y2="4514"/>
                        <a14:foregroundMark x1="74316" y1="29861" x2="69558" y2="21627"/>
                        <a14:foregroundMark x1="59668" y1="4514" x2="46484" y2="6424"/>
                        <a14:foregroundMark x1="60821" y1="96319" x2="76465" y2="98611"/>
                        <a14:foregroundMark x1="23145" y1="90799" x2="51731" y2="94988"/>
                        <a14:backgroundMark x1="65723" y1="18403" x2="54688" y2="47222"/>
                        <a14:backgroundMark x1="54688" y1="47222" x2="56543" y2="80556"/>
                        <a14:backgroundMark x1="56543" y1="80556" x2="58691" y2="46701"/>
                        <a14:backgroundMark x1="58691" y1="46701" x2="58691" y2="46701"/>
                        <a14:backgroundMark x1="47266" y1="57118" x2="66113" y2="55903"/>
                        <a14:backgroundMark x1="66113" y1="55903" x2="66113" y2="55903"/>
                        <a14:backgroundMark x1="66113" y1="17708" x2="53906" y2="47222"/>
                        <a14:backgroundMark x1="53906" y1="47222" x2="55371" y2="64410"/>
                        <a14:backgroundMark x1="66113" y1="17014" x2="69141" y2="22222"/>
                        <a14:backgroundMark x1="64648" y1="16319" x2="69141" y2="16319"/>
                        <a14:backgroundMark x1="52832" y1="93403" x2="55371" y2="95313"/>
                        <a14:backgroundMark x1="56543" y1="88715" x2="57617" y2="99306"/>
                        <a14:backgroundMark x1="58398" y1="90104" x2="59473" y2="99306"/>
                        <a14:backgroundMark x1="56152" y1="93403" x2="56152" y2="99306"/>
                        <a14:backgroundMark x1="53516" y1="92014" x2="53223" y2="99306"/>
                        <a14:backgroundMark x1="79102" y1="64410" x2="78027" y2="84201"/>
                      </a14:backgroundRemoval>
                    </a14:imgEffect>
                  </a14:imgLayer>
                </a14:imgProps>
              </a:ext>
              <a:ext uri="{28A0092B-C50C-407E-A947-70E740481C1C}">
                <a14:useLocalDpi xmlns:a14="http://schemas.microsoft.com/office/drawing/2010/main" val="0"/>
              </a:ext>
            </a:extLst>
          </a:blip>
          <a:srcRect/>
          <a:stretch>
            <a:fillRect/>
          </a:stretch>
        </p:blipFill>
        <p:spPr bwMode="auto">
          <a:xfrm>
            <a:off x="2785171" y="3693467"/>
            <a:ext cx="863095" cy="485491"/>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Resultado de imagem para pinterest">
            <a:extLst>
              <a:ext uri="{FF2B5EF4-FFF2-40B4-BE49-F238E27FC236}">
                <a16:creationId xmlns:a16="http://schemas.microsoft.com/office/drawing/2014/main" id="{5AF8F688-D259-484E-A03F-32E083E2FE1B}"/>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10000" b="91000" l="10000" r="90667">
                        <a14:foregroundMark x1="37333" y1="10333" x2="66667" y2="11000"/>
                        <a14:foregroundMark x1="10333" y1="38667" x2="13000" y2="61000"/>
                        <a14:foregroundMark x1="42333" y1="91333" x2="65000" y2="91333"/>
                        <a14:foregroundMark x1="87333" y1="33667" x2="89000" y2="63000"/>
                        <a14:foregroundMark x1="88000" y1="38000" x2="90667" y2="61000"/>
                        <a14:foregroundMark x1="83000" y1="32667" x2="87333" y2="72333"/>
                      </a14:backgroundRemoval>
                    </a14:imgEffect>
                  </a14:imgLayer>
                </a14:imgProps>
              </a:ext>
              <a:ext uri="{28A0092B-C50C-407E-A947-70E740481C1C}">
                <a14:useLocalDpi xmlns:a14="http://schemas.microsoft.com/office/drawing/2010/main" val="0"/>
              </a:ext>
            </a:extLst>
          </a:blip>
          <a:srcRect/>
          <a:stretch>
            <a:fillRect/>
          </a:stretch>
        </p:blipFill>
        <p:spPr bwMode="auto">
          <a:xfrm>
            <a:off x="3512920" y="3434759"/>
            <a:ext cx="635128" cy="635128"/>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Resultado de imagem para Google+">
            <a:extLst>
              <a:ext uri="{FF2B5EF4-FFF2-40B4-BE49-F238E27FC236}">
                <a16:creationId xmlns:a16="http://schemas.microsoft.com/office/drawing/2014/main" id="{CB310A17-C866-4E9D-893F-D20E604D2258}"/>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3299" b="96495" l="10000" r="90000">
                        <a14:foregroundMark x1="30323" y1="12165" x2="64194" y2="7423"/>
                        <a14:foregroundMark x1="64194" y1="7423" x2="67742" y2="10515"/>
                        <a14:foregroundMark x1="41452" y1="3711" x2="61935" y2="4742"/>
                        <a14:foregroundMark x1="18387" y1="65361" x2="44355" y2="93196"/>
                        <a14:foregroundMark x1="44355" y1="93196" x2="76613" y2="81856"/>
                        <a14:foregroundMark x1="57797" y1="55980" x2="55323" y2="52577"/>
                        <a14:foregroundMark x1="76613" y1="81856" x2="58276" y2="56638"/>
                        <a14:foregroundMark x1="38871" y1="95670" x2="59839" y2="96495"/>
                        <a14:foregroundMark x1="40161" y1="33402" x2="38871" y2="32371"/>
                        <a14:foregroundMark x1="35484" y1="66186" x2="38226" y2="61856"/>
                        <a14:backgroundMark x1="61935" y1="37526" x2="60484" y2="56907"/>
                      </a14:backgroundRemoval>
                    </a14:imgEffect>
                  </a14:imgLayer>
                </a14:imgProps>
              </a:ext>
              <a:ext uri="{28A0092B-C50C-407E-A947-70E740481C1C}">
                <a14:useLocalDpi xmlns:a14="http://schemas.microsoft.com/office/drawing/2010/main" val="0"/>
              </a:ext>
            </a:extLst>
          </a:blip>
          <a:srcRect/>
          <a:stretch>
            <a:fillRect/>
          </a:stretch>
        </p:blipFill>
        <p:spPr bwMode="auto">
          <a:xfrm>
            <a:off x="4910477" y="3361079"/>
            <a:ext cx="640728" cy="501215"/>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Resultado de imagem para paypal">
            <a:extLst>
              <a:ext uri="{FF2B5EF4-FFF2-40B4-BE49-F238E27FC236}">
                <a16:creationId xmlns:a16="http://schemas.microsoft.com/office/drawing/2014/main" id="{B3DF38EF-55F8-4037-9E9A-2CB22AB60E4C}"/>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43497" y="3381733"/>
            <a:ext cx="769657" cy="769657"/>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Resultado de imagem para youtube">
            <a:extLst>
              <a:ext uri="{FF2B5EF4-FFF2-40B4-BE49-F238E27FC236}">
                <a16:creationId xmlns:a16="http://schemas.microsoft.com/office/drawing/2014/main" id="{C09291BB-871E-48C8-B0EE-9877E7D61108}"/>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555678" y="3453925"/>
            <a:ext cx="627941" cy="353217"/>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Resultado de imagem para Dropbox">
            <a:extLst>
              <a:ext uri="{FF2B5EF4-FFF2-40B4-BE49-F238E27FC236}">
                <a16:creationId xmlns:a16="http://schemas.microsoft.com/office/drawing/2014/main" id="{03172704-4A75-4DB1-99BB-E8EA889671AE}"/>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398561" y="3865835"/>
            <a:ext cx="1042922" cy="1042922"/>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descr="Resultado de imagem para Amazon">
            <a:extLst>
              <a:ext uri="{FF2B5EF4-FFF2-40B4-BE49-F238E27FC236}">
                <a16:creationId xmlns:a16="http://schemas.microsoft.com/office/drawing/2014/main" id="{B35C7B4E-A8D7-4094-AD69-83D4E4A2C24A}"/>
              </a:ext>
            </a:extLst>
          </p:cNvPr>
          <p:cNvPicPr>
            <a:picLocks noChangeAspect="1" noChangeArrowheads="1"/>
          </p:cNvPicPr>
          <p:nvPr/>
        </p:nvPicPr>
        <p:blipFill>
          <a:blip r:embed="rId18">
            <a:extLst>
              <a:ext uri="{BEBA8EAE-BF5A-486C-A8C5-ECC9F3942E4B}">
                <a14:imgProps xmlns:a14="http://schemas.microsoft.com/office/drawing/2010/main">
                  <a14:imgLayer r:embed="rId19">
                    <a14:imgEffect>
                      <a14:backgroundRemoval t="10000" b="90000" l="10000" r="90000">
                        <a14:foregroundMark x1="12720" y1="26856" x2="14960" y2="31441"/>
                        <a14:foregroundMark x1="14960" y1="49563" x2="20000" y2="40611"/>
                        <a14:foregroundMark x1="42800" y1="22271" x2="72560" y2="31659"/>
                        <a14:foregroundMark x1="72560" y1="31659" x2="43440" y2="47162"/>
                        <a14:foregroundMark x1="43440" y1="47162" x2="71280" y2="28384"/>
                        <a14:foregroundMark x1="71280" y1="28384" x2="85040" y2="28384"/>
                        <a14:foregroundMark x1="22800" y1="63319" x2="50160" y2="78603"/>
                        <a14:foregroundMark x1="50160" y1="78603" x2="44480" y2="78603"/>
                        <a14:foregroundMark x1="46160" y1="82969" x2="60000" y2="63319"/>
                        <a14:foregroundMark x1="58320" y1="60262" x2="59440" y2="75546"/>
                        <a14:foregroundMark x1="55040" y1="63319" x2="60000" y2="74017"/>
                        <a14:foregroundMark x1="22240" y1="66376" x2="48880" y2="82969"/>
                      </a14:backgroundRemoval>
                    </a14:imgEffect>
                  </a14:imgLayer>
                </a14:imgProps>
              </a:ext>
              <a:ext uri="{28A0092B-C50C-407E-A947-70E740481C1C}">
                <a14:useLocalDpi xmlns:a14="http://schemas.microsoft.com/office/drawing/2010/main" val="0"/>
              </a:ext>
            </a:extLst>
          </a:blip>
          <a:srcRect/>
          <a:stretch>
            <a:fillRect/>
          </a:stretch>
        </p:blipFill>
        <p:spPr bwMode="auto">
          <a:xfrm>
            <a:off x="2337095" y="4313874"/>
            <a:ext cx="1175825" cy="430759"/>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descr="Imagem relacionada">
            <a:extLst>
              <a:ext uri="{FF2B5EF4-FFF2-40B4-BE49-F238E27FC236}">
                <a16:creationId xmlns:a16="http://schemas.microsoft.com/office/drawing/2014/main" id="{00032C1B-096F-4F54-9A0A-4549CF194913}"/>
              </a:ext>
            </a:extLst>
          </p:cNvPr>
          <p:cNvPicPr>
            <a:picLocks noChangeAspect="1" noChangeArrowheads="1"/>
          </p:cNvPicPr>
          <p:nvPr/>
        </p:nvPicPr>
        <p:blipFill>
          <a:blip r:embed="rId20">
            <a:extLst>
              <a:ext uri="{BEBA8EAE-BF5A-486C-A8C5-ECC9F3942E4B}">
                <a14:imgProps xmlns:a14="http://schemas.microsoft.com/office/drawing/2010/main">
                  <a14:imgLayer r:embed="rId21">
                    <a14:imgEffect>
                      <a14:backgroundRemoval t="6000" b="91500" l="10000" r="90000">
                        <a14:foregroundMark x1="28333" y1="10500" x2="37783" y2="9297"/>
                        <a14:foregroundMark x1="42000" y1="34500" x2="33667" y2="58000"/>
                        <a14:foregroundMark x1="33667" y1="58000" x2="48667" y2="75500"/>
                        <a14:foregroundMark x1="48667" y1="75500" x2="67667" y2="76000"/>
                        <a14:foregroundMark x1="67667" y1="76000" x2="69333" y2="45500"/>
                        <a14:foregroundMark x1="69333" y1="45500" x2="56667" y2="25000"/>
                        <a14:foregroundMark x1="56667" y1="25000" x2="38333" y2="34500"/>
                        <a14:foregroundMark x1="38333" y1="34500" x2="38667" y2="60000"/>
                        <a14:foregroundMark x1="38667" y1="60000" x2="55667" y2="68000"/>
                        <a14:foregroundMark x1="55667" y1="68000" x2="56333" y2="57000"/>
                        <a14:foregroundMark x1="52000" y1="33500" x2="43000" y2="58500"/>
                        <a14:foregroundMark x1="43000" y1="58500" x2="44667" y2="62000"/>
                        <a14:foregroundMark x1="65667" y1="60000" x2="52667" y2="77500"/>
                        <a14:foregroundMark x1="52667" y1="77500" x2="51000" y2="77500"/>
                        <a14:foregroundMark x1="32000" y1="65000" x2="39333" y2="40500"/>
                        <a14:foregroundMark x1="39333" y1="40500" x2="52667" y2="25500"/>
                        <a14:foregroundMark x1="52667" y1="25500" x2="61667" y2="33500"/>
                        <a14:foregroundMark x1="40000" y1="32500" x2="57000" y2="24000"/>
                        <a14:foregroundMark x1="57000" y1="24000" x2="64667" y2="48500"/>
                        <a14:foregroundMark x1="64667" y1="48500" x2="64000" y2="74000"/>
                        <a14:foregroundMark x1="64000" y1="74000" x2="47000" y2="78000"/>
                        <a14:foregroundMark x1="47000" y1="78000" x2="31000" y2="68000"/>
                        <a14:foregroundMark x1="31000" y1="68000" x2="41667" y2="29500"/>
                        <a14:foregroundMark x1="39667" y1="33000" x2="56333" y2="22500"/>
                        <a14:foregroundMark x1="56333" y1="22500" x2="57000" y2="23500"/>
                        <a14:foregroundMark x1="39000" y1="32500" x2="54667" y2="24500"/>
                        <a14:foregroundMark x1="50000" y1="22000" x2="38333" y2="32000"/>
                        <a14:foregroundMark x1="45000" y1="22500" x2="39667" y2="32000"/>
                        <a14:foregroundMark x1="57000" y1="75500" x2="64333" y2="73500"/>
                        <a14:foregroundMark x1="52889" y1="9833" x2="56667" y2="10500"/>
                        <a14:foregroundMark x1="56667" y1="10500" x2="70000" y2="8500"/>
                        <a14:foregroundMark x1="68333" y1="9500" x2="71333" y2="9500"/>
                        <a14:foregroundMark x1="27333" y1="90000" x2="45333" y2="91500"/>
                        <a14:foregroundMark x1="45333" y1="91500" x2="72667" y2="89500"/>
                        <a14:backgroundMark x1="71987" y1="7961" x2="74333" y2="8000"/>
                        <a14:backgroundMark x1="38333" y1="8000" x2="53667" y2="8000"/>
                      </a14:backgroundRemoval>
                    </a14:imgEffect>
                  </a14:imgLayer>
                </a14:imgProps>
              </a:ext>
              <a:ext uri="{28A0092B-C50C-407E-A947-70E740481C1C}">
                <a14:useLocalDpi xmlns:a14="http://schemas.microsoft.com/office/drawing/2010/main" val="0"/>
              </a:ext>
            </a:extLst>
          </a:blip>
          <a:srcRect/>
          <a:stretch>
            <a:fillRect/>
          </a:stretch>
        </p:blipFill>
        <p:spPr bwMode="auto">
          <a:xfrm>
            <a:off x="6580935" y="4766033"/>
            <a:ext cx="818592" cy="545728"/>
          </a:xfrm>
          <a:prstGeom prst="rect">
            <a:avLst/>
          </a:prstGeom>
          <a:noFill/>
          <a:extLst>
            <a:ext uri="{909E8E84-426E-40DD-AFC4-6F175D3DCCD1}">
              <a14:hiddenFill xmlns:a14="http://schemas.microsoft.com/office/drawing/2010/main">
                <a:solidFill>
                  <a:srgbClr val="FFFFFF"/>
                </a:solidFill>
              </a14:hiddenFill>
            </a:ext>
          </a:extLst>
        </p:spPr>
      </p:pic>
      <p:pic>
        <p:nvPicPr>
          <p:cNvPr id="2076" name="Picture 28" descr="Resultado de imagem para nuvem da internet">
            <a:extLst>
              <a:ext uri="{FF2B5EF4-FFF2-40B4-BE49-F238E27FC236}">
                <a16:creationId xmlns:a16="http://schemas.microsoft.com/office/drawing/2014/main" id="{6DD10D7C-9E42-4AFE-A3C7-72F8554E40C0}"/>
              </a:ext>
            </a:extLst>
          </p:cNvPr>
          <p:cNvPicPr>
            <a:picLocks noChangeAspect="1" noChangeArrowheads="1"/>
          </p:cNvPicPr>
          <p:nvPr/>
        </p:nvPicPr>
        <p:blipFill>
          <a:blip r:embed="rId22">
            <a:extLst>
              <a:ext uri="{BEBA8EAE-BF5A-486C-A8C5-ECC9F3942E4B}">
                <a14:imgProps xmlns:a14="http://schemas.microsoft.com/office/drawing/2010/main">
                  <a14:imgLayer r:embed="rId23">
                    <a14:imgEffect>
                      <a14:backgroundRemoval t="9585" b="89617" l="4633" r="98562">
                        <a14:foregroundMark x1="7107" y1="68422" x2="6390" y2="71885"/>
                        <a14:foregroundMark x1="11022" y1="49521" x2="9824" y2="55302"/>
                        <a14:foregroundMark x1="34192" y1="74906" x2="78435" y2="79712"/>
                        <a14:foregroundMark x1="6390" y1="71885" x2="12636" y2="72564"/>
                        <a14:foregroundMark x1="93416" y1="64306" x2="95367" y2="62300"/>
                        <a14:foregroundMark x1="78435" y1="79712" x2="82247" y2="75792"/>
                        <a14:foregroundMark x1="89559" y1="52721" x2="86262" y2="47284"/>
                        <a14:foregroundMark x1="95367" y1="62300" x2="93281" y2="58860"/>
                        <a14:foregroundMark x1="8340" y1="68555" x2="8786" y2="72364"/>
                        <a14:foregroundMark x1="7172" y1="58587" x2="7433" y2="60819"/>
                        <a14:foregroundMark x1="6390" y1="51917" x2="7138" y2="58302"/>
                        <a14:foregroundMark x1="5659" y1="65580" x2="6070" y2="69649"/>
                        <a14:foregroundMark x1="4633" y1="55431" x2="5574" y2="64741"/>
                        <a14:foregroundMark x1="95367" y1="54153" x2="98562" y2="69169"/>
                        <a14:backgroundMark x1="9265" y1="56869" x2="23802" y2="75080"/>
                        <a14:backgroundMark x1="23802" y1="75080" x2="34665" y2="74121"/>
                        <a14:backgroundMark x1="11022" y1="55431" x2="9585" y2="68690"/>
                        <a14:backgroundMark x1="7348" y1="63259" x2="14696" y2="54633"/>
                        <a14:backgroundMark x1="5591" y1="64696" x2="11502" y2="55431"/>
                        <a14:backgroundMark x1="12780" y1="72364" x2="22364" y2="74121"/>
                        <a14:backgroundMark x1="84026" y1="72364" x2="92173" y2="63259"/>
                        <a14:backgroundMark x1="81150" y1="70607" x2="91214" y2="65495"/>
                        <a14:backgroundMark x1="84824" y1="74121" x2="91693" y2="63259"/>
                        <a14:backgroundMark x1="90415" y1="70128" x2="88498" y2="63259"/>
                        <a14:backgroundMark x1="91693" y1="66454" x2="83546" y2="60064"/>
                        <a14:backgroundMark x1="91693" y1="68690" x2="92173" y2="61502"/>
                        <a14:backgroundMark x1="82588" y1="75080" x2="88978" y2="71406"/>
                        <a14:backgroundMark x1="91214" y1="55431" x2="88019" y2="70927"/>
                        <a14:backgroundMark x1="89457" y1="52716" x2="88498" y2="69649"/>
                        <a14:backgroundMark x1="92652" y1="63738" x2="87220" y2="69649"/>
                      </a14:backgroundRemoval>
                    </a14:imgEffect>
                  </a14:imgLayer>
                </a14:imgProps>
              </a:ext>
              <a:ext uri="{28A0092B-C50C-407E-A947-70E740481C1C}">
                <a14:useLocalDpi xmlns:a14="http://schemas.microsoft.com/office/drawing/2010/main" val="0"/>
              </a:ext>
            </a:extLst>
          </a:blip>
          <a:srcRect/>
          <a:stretch>
            <a:fillRect/>
          </a:stretch>
        </p:blipFill>
        <p:spPr bwMode="auto">
          <a:xfrm>
            <a:off x="4016896" y="4094867"/>
            <a:ext cx="1620869" cy="1620869"/>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Connector: Elbow 10">
            <a:extLst>
              <a:ext uri="{FF2B5EF4-FFF2-40B4-BE49-F238E27FC236}">
                <a16:creationId xmlns:a16="http://schemas.microsoft.com/office/drawing/2014/main" id="{3AE51B27-A840-40F6-8059-57B3FEE80AE9}"/>
              </a:ext>
            </a:extLst>
          </p:cNvPr>
          <p:cNvCxnSpPr>
            <a:cxnSpLocks/>
            <a:stCxn id="2050" idx="0"/>
          </p:cNvCxnSpPr>
          <p:nvPr/>
        </p:nvCxnSpPr>
        <p:spPr>
          <a:xfrm rot="16200000" flipH="1">
            <a:off x="5075165" y="4291302"/>
            <a:ext cx="353500" cy="3202368"/>
          </a:xfrm>
          <a:prstGeom prst="bentConnector3">
            <a:avLst>
              <a:gd name="adj1" fmla="val -26945"/>
            </a:avLst>
          </a:prstGeom>
          <a:ln w="28575">
            <a:solidFill>
              <a:schemeClr val="bg2">
                <a:lumMod val="10000"/>
              </a:schemeClr>
            </a:solidFill>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1FA466F9-DDAF-4F46-A9F6-C6A8F4CB558C}"/>
              </a:ext>
            </a:extLst>
          </p:cNvPr>
          <p:cNvCxnSpPr/>
          <p:nvPr/>
        </p:nvCxnSpPr>
        <p:spPr>
          <a:xfrm>
            <a:off x="5262080" y="5617792"/>
            <a:ext cx="0" cy="502365"/>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pic>
        <p:nvPicPr>
          <p:cNvPr id="2050" name="Picture 2" descr="Resultado de imagem para computadores">
            <a:extLst>
              <a:ext uri="{FF2B5EF4-FFF2-40B4-BE49-F238E27FC236}">
                <a16:creationId xmlns:a16="http://schemas.microsoft.com/office/drawing/2014/main" id="{6FEDA4EE-B66F-4D81-89DD-A501E3A794A2}"/>
              </a:ext>
            </a:extLst>
          </p:cNvPr>
          <p:cNvPicPr>
            <a:picLocks noChangeAspect="1" noChangeArrowheads="1"/>
          </p:cNvPicPr>
          <p:nvPr/>
        </p:nvPicPr>
        <p:blipFill>
          <a:blip r:embed="rId24">
            <a:extLst>
              <a:ext uri="{BEBA8EAE-BF5A-486C-A8C5-ECC9F3942E4B}">
                <a14:imgProps xmlns:a14="http://schemas.microsoft.com/office/drawing/2010/main">
                  <a14:imgLayer r:embed="rId25">
                    <a14:imgEffect>
                      <a14:backgroundRemoval t="2844" b="96978" l="10000" r="90000">
                        <a14:foregroundMark x1="31733" y1="31378" x2="52067" y2="11200"/>
                        <a14:foregroundMark x1="52067" y1="11200" x2="75533" y2="11289"/>
                        <a14:foregroundMark x1="31733" y1="5333" x2="62133" y2="10933"/>
                        <a14:foregroundMark x1="31467" y1="5333" x2="31733" y2="10933"/>
                        <a14:foregroundMark x1="47867" y1="65689" x2="72933" y2="68800"/>
                        <a14:foregroundMark x1="72933" y1="68800" x2="75800" y2="63733"/>
                        <a14:foregroundMark x1="13867" y1="78400" x2="41467" y2="75200"/>
                        <a14:foregroundMark x1="41467" y1="75200" x2="67200" y2="83289"/>
                        <a14:foregroundMark x1="67200" y1="83289" x2="42467" y2="90489"/>
                        <a14:foregroundMark x1="42467" y1="90489" x2="16400" y2="79733"/>
                        <a14:foregroundMark x1="77800" y1="90311" x2="74800" y2="67022"/>
                        <a14:foregroundMark x1="78800" y1="91644" x2="80800" y2="90311"/>
                        <a14:foregroundMark x1="76333" y1="91022" x2="75333" y2="96978"/>
                        <a14:foregroundMark x1="31867" y1="2844" x2="55333" y2="8800"/>
                      </a14:backgroundRemoval>
                    </a14:imgEffect>
                  </a14:imgLayer>
                </a14:imgProps>
              </a:ext>
              <a:ext uri="{28A0092B-C50C-407E-A947-70E740481C1C}">
                <a14:useLocalDpi xmlns:a14="http://schemas.microsoft.com/office/drawing/2010/main" val="0"/>
              </a:ext>
            </a:extLst>
          </a:blip>
          <a:srcRect/>
          <a:stretch>
            <a:fillRect/>
          </a:stretch>
        </p:blipFill>
        <p:spPr bwMode="auto">
          <a:xfrm>
            <a:off x="2920081" y="5715736"/>
            <a:ext cx="1461300" cy="10959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esultado de imagem para computadores apple">
            <a:extLst>
              <a:ext uri="{FF2B5EF4-FFF2-40B4-BE49-F238E27FC236}">
                <a16:creationId xmlns:a16="http://schemas.microsoft.com/office/drawing/2014/main" id="{69B1E72F-525F-4C4E-959C-50800E5A27BB}"/>
              </a:ext>
            </a:extLst>
          </p:cNvPr>
          <p:cNvPicPr>
            <a:picLocks noChangeAspect="1" noChangeArrowheads="1"/>
          </p:cNvPicPr>
          <p:nvPr/>
        </p:nvPicPr>
        <p:blipFill>
          <a:blip r:embed="rId26">
            <a:extLst>
              <a:ext uri="{BEBA8EAE-BF5A-486C-A8C5-ECC9F3942E4B}">
                <a14:imgProps xmlns:a14="http://schemas.microsoft.com/office/drawing/2010/main">
                  <a14:imgLayer r:embed="rId27">
                    <a14:imgEffect>
                      <a14:backgroundRemoval t="10000" b="90000" l="10000" r="92121">
                        <a14:foregroundMark x1="11818" y1="26190" x2="18788" y2="75714"/>
                        <a14:foregroundMark x1="70909" y1="71667" x2="70152" y2="76429"/>
                        <a14:foregroundMark x1="69697" y1="70238" x2="86970" y2="72857"/>
                        <a14:foregroundMark x1="66212" y1="67381" x2="88636" y2="72857"/>
                        <a14:foregroundMark x1="87424" y1="70238" x2="92121" y2="72143"/>
                      </a14:backgroundRemoval>
                    </a14:imgEffect>
                  </a14:imgLayer>
                </a14:imgProps>
              </a:ext>
              <a:ext uri="{28A0092B-C50C-407E-A947-70E740481C1C}">
                <a14:useLocalDpi xmlns:a14="http://schemas.microsoft.com/office/drawing/2010/main" val="0"/>
              </a:ext>
            </a:extLst>
          </a:blip>
          <a:srcRect/>
          <a:stretch>
            <a:fillRect/>
          </a:stretch>
        </p:blipFill>
        <p:spPr bwMode="auto">
          <a:xfrm>
            <a:off x="4881403" y="5875191"/>
            <a:ext cx="1471674" cy="936520"/>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Connector 31">
            <a:extLst>
              <a:ext uri="{FF2B5EF4-FFF2-40B4-BE49-F238E27FC236}">
                <a16:creationId xmlns:a16="http://schemas.microsoft.com/office/drawing/2014/main" id="{7519DA96-3B2F-4325-880A-97D0C7C1F9F0}"/>
              </a:ext>
            </a:extLst>
          </p:cNvPr>
          <p:cNvCxnSpPr>
            <a:cxnSpLocks/>
          </p:cNvCxnSpPr>
          <p:nvPr/>
        </p:nvCxnSpPr>
        <p:spPr>
          <a:xfrm>
            <a:off x="4825792" y="5380725"/>
            <a:ext cx="0" cy="237067"/>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pic>
        <p:nvPicPr>
          <p:cNvPr id="2082" name="Picture 34" descr="Imagem relacionada">
            <a:extLst>
              <a:ext uri="{FF2B5EF4-FFF2-40B4-BE49-F238E27FC236}">
                <a16:creationId xmlns:a16="http://schemas.microsoft.com/office/drawing/2014/main" id="{90005B52-69EF-42EC-9637-7CA278513C5F}"/>
              </a:ext>
            </a:extLst>
          </p:cNvPr>
          <p:cNvPicPr>
            <a:picLocks noChangeAspect="1" noChangeArrowheads="1"/>
          </p:cNvPicPr>
          <p:nvPr/>
        </p:nvPicPr>
        <p:blipFill>
          <a:blip r:embed="rId28">
            <a:extLst>
              <a:ext uri="{BEBA8EAE-BF5A-486C-A8C5-ECC9F3942E4B}">
                <a14:imgProps xmlns:a14="http://schemas.microsoft.com/office/drawing/2010/main">
                  <a14:imgLayer r:embed="rId29">
                    <a14:imgEffect>
                      <a14:backgroundRemoval t="8716" b="99083" l="3000" r="90000">
                        <a14:foregroundMark x1="8450" y1="70265" x2="13000" y2="72018"/>
                        <a14:foregroundMark x1="7667" y1="73853" x2="17333" y2="94037"/>
                        <a14:foregroundMark x1="17333" y1="94037" x2="52902" y2="96261"/>
                        <a14:foregroundMark x1="55443" y1="94344" x2="66000" y2="79817"/>
                        <a14:foregroundMark x1="66000" y1="79817" x2="62667" y2="67431"/>
                        <a14:foregroundMark x1="5478" y1="77059" x2="15333" y2="95872"/>
                        <a14:foregroundMark x1="15333" y1="95872" x2="20667" y2="96789"/>
                        <a14:foregroundMark x1="3000" y1="84404" x2="11667" y2="95872"/>
                        <a14:foregroundMark x1="66333" y1="92661" x2="58667" y2="95872"/>
                        <a14:foregroundMark x1="60000" y1="94495" x2="58197" y2="96977"/>
                        <a14:foregroundMark x1="59667" y1="99083" x2="64667" y2="98624"/>
                        <a14:backgroundMark x1="7333" y1="47248" x2="2667" y2="69725"/>
                        <a14:backgroundMark x1="2667" y1="69725" x2="0" y2="73853"/>
                        <a14:backgroundMark x1="8000" y1="42661" x2="6667" y2="54128"/>
                        <a14:backgroundMark x1="58000" y1="99083" x2="58000" y2="99083"/>
                        <a14:backgroundMark x1="58000" y1="96789" x2="56333" y2="99541"/>
                      </a14:backgroundRemoval>
                    </a14:imgEffect>
                  </a14:imgLayer>
                </a14:imgProps>
              </a:ext>
              <a:ext uri="{28A0092B-C50C-407E-A947-70E740481C1C}">
                <a14:useLocalDpi xmlns:a14="http://schemas.microsoft.com/office/drawing/2010/main" val="0"/>
              </a:ext>
            </a:extLst>
          </a:blip>
          <a:srcRect/>
          <a:stretch>
            <a:fillRect/>
          </a:stretch>
        </p:blipFill>
        <p:spPr bwMode="auto">
          <a:xfrm>
            <a:off x="6380652" y="5715734"/>
            <a:ext cx="1569262" cy="1140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0110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51497" y="548680"/>
            <a:ext cx="7803007" cy="890581"/>
          </a:xfrm>
        </p:spPr>
        <p:txBody>
          <a:bodyPr>
            <a:normAutofit fontScale="90000"/>
          </a:bodyPr>
          <a:lstStyle/>
          <a:p>
            <a:r>
              <a:rPr lang="pt-BR" sz="3200" dirty="0"/>
              <a:t>Internet das coisas versus Internet das pessoas: Qual é a diferença?</a:t>
            </a:r>
            <a:endParaRPr lang="pt-BR" dirty="0"/>
          </a:p>
        </p:txBody>
      </p:sp>
      <p:sp>
        <p:nvSpPr>
          <p:cNvPr id="14" name="Content Placeholder 13"/>
          <p:cNvSpPr>
            <a:spLocks noGrp="1"/>
          </p:cNvSpPr>
          <p:nvPr>
            <p:ph idx="1"/>
          </p:nvPr>
        </p:nvSpPr>
        <p:spPr>
          <a:xfrm>
            <a:off x="1051497" y="1497782"/>
            <a:ext cx="7803007" cy="2291258"/>
          </a:xfrm>
        </p:spPr>
        <p:txBody>
          <a:bodyPr>
            <a:normAutofit/>
          </a:bodyPr>
          <a:lstStyle/>
          <a:p>
            <a:pPr marL="0" indent="0">
              <a:buNone/>
            </a:pPr>
            <a:r>
              <a:rPr lang="pt-BR" sz="2276" b="1" dirty="0"/>
              <a:t>Internet das Coisas</a:t>
            </a:r>
            <a:endParaRPr lang="pt-BR" sz="2276" dirty="0"/>
          </a:p>
          <a:p>
            <a:pPr marL="222940" lvl="1" indent="0">
              <a:buNone/>
            </a:pPr>
            <a:r>
              <a:rPr lang="pt-BR" sz="1800" dirty="0"/>
              <a:t>Como já vimos, é a integração de dados e informações dos objetos, dotando-os de capacidade de avaliar o meio ambiente através de sensores, trocar informações entre eles e os humanos, tomar decisões e executar tarefas através de interfaces.</a:t>
            </a:r>
          </a:p>
          <a:p>
            <a:pPr marL="222940" lvl="1" indent="0">
              <a:buNone/>
            </a:pPr>
            <a:r>
              <a:rPr lang="pt-BR" sz="1800" dirty="0"/>
              <a:t> </a:t>
            </a:r>
          </a:p>
          <a:p>
            <a:pPr marL="222940" lvl="1" indent="0">
              <a:buNone/>
            </a:pPr>
            <a:endParaRPr lang="pt-BR" sz="1800" i="1" dirty="0"/>
          </a:p>
          <a:p>
            <a:pPr marL="222940" lvl="1" indent="0">
              <a:buNone/>
            </a:pPr>
            <a:endParaRPr lang="pt-BR" sz="1463" dirty="0"/>
          </a:p>
          <a:p>
            <a:endParaRPr lang="pt-BR" dirty="0"/>
          </a:p>
          <a:p>
            <a:endParaRPr lang="pt-BR" dirty="0"/>
          </a:p>
        </p:txBody>
      </p:sp>
      <p:pic>
        <p:nvPicPr>
          <p:cNvPr id="4" name="Picture 3">
            <a:hlinkClick r:id="rId2"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pic>
        <p:nvPicPr>
          <p:cNvPr id="2076" name="Picture 28" descr="Resultado de imagem para nuvem da internet">
            <a:extLst>
              <a:ext uri="{FF2B5EF4-FFF2-40B4-BE49-F238E27FC236}">
                <a16:creationId xmlns:a16="http://schemas.microsoft.com/office/drawing/2014/main" id="{6DD10D7C-9E42-4AFE-A3C7-72F8554E40C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585" b="89617" l="4633" r="98562">
                        <a14:foregroundMark x1="7107" y1="68422" x2="6390" y2="71885"/>
                        <a14:foregroundMark x1="11022" y1="49521" x2="9824" y2="55302"/>
                        <a14:foregroundMark x1="34192" y1="74906" x2="78435" y2="79712"/>
                        <a14:foregroundMark x1="6390" y1="71885" x2="12636" y2="72564"/>
                        <a14:foregroundMark x1="93416" y1="64306" x2="95367" y2="62300"/>
                        <a14:foregroundMark x1="78435" y1="79712" x2="82247" y2="75792"/>
                        <a14:foregroundMark x1="89559" y1="52721" x2="86262" y2="47284"/>
                        <a14:foregroundMark x1="95367" y1="62300" x2="93281" y2="58860"/>
                        <a14:foregroundMark x1="8340" y1="68555" x2="8786" y2="72364"/>
                        <a14:foregroundMark x1="7172" y1="58587" x2="7433" y2="60819"/>
                        <a14:foregroundMark x1="6390" y1="51917" x2="7138" y2="58302"/>
                        <a14:foregroundMark x1="5659" y1="65580" x2="6070" y2="69649"/>
                        <a14:foregroundMark x1="4633" y1="55431" x2="5574" y2="64741"/>
                        <a14:foregroundMark x1="95367" y1="54153" x2="98562" y2="69169"/>
                        <a14:backgroundMark x1="9265" y1="56869" x2="23802" y2="75080"/>
                        <a14:backgroundMark x1="23802" y1="75080" x2="34665" y2="74121"/>
                        <a14:backgroundMark x1="11022" y1="55431" x2="9585" y2="68690"/>
                        <a14:backgroundMark x1="7348" y1="63259" x2="14696" y2="54633"/>
                        <a14:backgroundMark x1="5591" y1="64696" x2="11502" y2="55431"/>
                        <a14:backgroundMark x1="12780" y1="72364" x2="22364" y2="74121"/>
                        <a14:backgroundMark x1="84026" y1="72364" x2="92173" y2="63259"/>
                        <a14:backgroundMark x1="81150" y1="70607" x2="91214" y2="65495"/>
                        <a14:backgroundMark x1="84824" y1="74121" x2="91693" y2="63259"/>
                        <a14:backgroundMark x1="90415" y1="70128" x2="88498" y2="63259"/>
                        <a14:backgroundMark x1="91693" y1="66454" x2="83546" y2="60064"/>
                        <a14:backgroundMark x1="91693" y1="68690" x2="92173" y2="61502"/>
                        <a14:backgroundMark x1="82588" y1="75080" x2="88978" y2="71406"/>
                        <a14:backgroundMark x1="91214" y1="55431" x2="88019" y2="70927"/>
                        <a14:backgroundMark x1="89457" y1="52716" x2="88498" y2="69649"/>
                        <a14:backgroundMark x1="92652" y1="63738" x2="87220" y2="69649"/>
                      </a14:backgroundRemoval>
                    </a14:imgEffect>
                  </a14:imgLayer>
                </a14:imgProps>
              </a:ext>
              <a:ext uri="{28A0092B-C50C-407E-A947-70E740481C1C}">
                <a14:useLocalDpi xmlns:a14="http://schemas.microsoft.com/office/drawing/2010/main" val="0"/>
              </a:ext>
            </a:extLst>
          </a:blip>
          <a:srcRect/>
          <a:stretch>
            <a:fillRect/>
          </a:stretch>
        </p:blipFill>
        <p:spPr bwMode="auto">
          <a:xfrm>
            <a:off x="4016896" y="4094867"/>
            <a:ext cx="1620869" cy="1620869"/>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Connector: Elbow 10">
            <a:extLst>
              <a:ext uri="{FF2B5EF4-FFF2-40B4-BE49-F238E27FC236}">
                <a16:creationId xmlns:a16="http://schemas.microsoft.com/office/drawing/2014/main" id="{3AE51B27-A840-40F6-8059-57B3FEE80AE9}"/>
              </a:ext>
            </a:extLst>
          </p:cNvPr>
          <p:cNvCxnSpPr>
            <a:cxnSpLocks/>
            <a:stCxn id="2050" idx="0"/>
          </p:cNvCxnSpPr>
          <p:nvPr/>
        </p:nvCxnSpPr>
        <p:spPr>
          <a:xfrm rot="16200000" flipH="1">
            <a:off x="5075165" y="4291302"/>
            <a:ext cx="353500" cy="3202368"/>
          </a:xfrm>
          <a:prstGeom prst="bentConnector3">
            <a:avLst>
              <a:gd name="adj1" fmla="val -26945"/>
            </a:avLst>
          </a:prstGeom>
          <a:ln w="28575">
            <a:solidFill>
              <a:schemeClr val="bg2">
                <a:lumMod val="10000"/>
              </a:schemeClr>
            </a:solidFill>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1FA466F9-DDAF-4F46-A9F6-C6A8F4CB558C}"/>
              </a:ext>
            </a:extLst>
          </p:cNvPr>
          <p:cNvCxnSpPr/>
          <p:nvPr/>
        </p:nvCxnSpPr>
        <p:spPr>
          <a:xfrm>
            <a:off x="5262080" y="5617792"/>
            <a:ext cx="0" cy="502365"/>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pic>
        <p:nvPicPr>
          <p:cNvPr id="2050" name="Picture 2" descr="Resultado de imagem para computadores">
            <a:extLst>
              <a:ext uri="{FF2B5EF4-FFF2-40B4-BE49-F238E27FC236}">
                <a16:creationId xmlns:a16="http://schemas.microsoft.com/office/drawing/2014/main" id="{6FEDA4EE-B66F-4D81-89DD-A501E3A794A2}"/>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2844" b="96978" l="10000" r="90000">
                        <a14:foregroundMark x1="31733" y1="31378" x2="52067" y2="11200"/>
                        <a14:foregroundMark x1="52067" y1="11200" x2="75533" y2="11289"/>
                        <a14:foregroundMark x1="31733" y1="5333" x2="62133" y2="10933"/>
                        <a14:foregroundMark x1="31467" y1="5333" x2="31733" y2="10933"/>
                        <a14:foregroundMark x1="47867" y1="65689" x2="72933" y2="68800"/>
                        <a14:foregroundMark x1="72933" y1="68800" x2="75800" y2="63733"/>
                        <a14:foregroundMark x1="13867" y1="78400" x2="41467" y2="75200"/>
                        <a14:foregroundMark x1="41467" y1="75200" x2="67200" y2="83289"/>
                        <a14:foregroundMark x1="67200" y1="83289" x2="42467" y2="90489"/>
                        <a14:foregroundMark x1="42467" y1="90489" x2="16400" y2="79733"/>
                        <a14:foregroundMark x1="77800" y1="90311" x2="74800" y2="67022"/>
                        <a14:foregroundMark x1="78800" y1="91644" x2="80800" y2="90311"/>
                        <a14:foregroundMark x1="76333" y1="91022" x2="75333" y2="96978"/>
                        <a14:foregroundMark x1="31867" y1="2844" x2="55333" y2="8800"/>
                      </a14:backgroundRemoval>
                    </a14:imgEffect>
                  </a14:imgLayer>
                </a14:imgProps>
              </a:ext>
              <a:ext uri="{28A0092B-C50C-407E-A947-70E740481C1C}">
                <a14:useLocalDpi xmlns:a14="http://schemas.microsoft.com/office/drawing/2010/main" val="0"/>
              </a:ext>
            </a:extLst>
          </a:blip>
          <a:srcRect/>
          <a:stretch>
            <a:fillRect/>
          </a:stretch>
        </p:blipFill>
        <p:spPr bwMode="auto">
          <a:xfrm>
            <a:off x="2920081" y="5715736"/>
            <a:ext cx="1461300" cy="10959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esultado de imagem para computadores apple">
            <a:extLst>
              <a:ext uri="{FF2B5EF4-FFF2-40B4-BE49-F238E27FC236}">
                <a16:creationId xmlns:a16="http://schemas.microsoft.com/office/drawing/2014/main" id="{69B1E72F-525F-4C4E-959C-50800E5A27BB}"/>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10000" b="90000" l="10000" r="92121">
                        <a14:foregroundMark x1="11818" y1="26190" x2="18788" y2="75714"/>
                        <a14:foregroundMark x1="70909" y1="71667" x2="70152" y2="76429"/>
                        <a14:foregroundMark x1="69697" y1="70238" x2="86970" y2="72857"/>
                        <a14:foregroundMark x1="66212" y1="67381" x2="88636" y2="72857"/>
                        <a14:foregroundMark x1="87424" y1="70238" x2="92121" y2="72143"/>
                      </a14:backgroundRemoval>
                    </a14:imgEffect>
                  </a14:imgLayer>
                </a14:imgProps>
              </a:ext>
              <a:ext uri="{28A0092B-C50C-407E-A947-70E740481C1C}">
                <a14:useLocalDpi xmlns:a14="http://schemas.microsoft.com/office/drawing/2010/main" val="0"/>
              </a:ext>
            </a:extLst>
          </a:blip>
          <a:srcRect/>
          <a:stretch>
            <a:fillRect/>
          </a:stretch>
        </p:blipFill>
        <p:spPr bwMode="auto">
          <a:xfrm>
            <a:off x="4881403" y="5875191"/>
            <a:ext cx="1471674" cy="936520"/>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Connector 31">
            <a:extLst>
              <a:ext uri="{FF2B5EF4-FFF2-40B4-BE49-F238E27FC236}">
                <a16:creationId xmlns:a16="http://schemas.microsoft.com/office/drawing/2014/main" id="{7519DA96-3B2F-4325-880A-97D0C7C1F9F0}"/>
              </a:ext>
            </a:extLst>
          </p:cNvPr>
          <p:cNvCxnSpPr>
            <a:cxnSpLocks/>
          </p:cNvCxnSpPr>
          <p:nvPr/>
        </p:nvCxnSpPr>
        <p:spPr>
          <a:xfrm>
            <a:off x="4825792" y="5380725"/>
            <a:ext cx="0" cy="237067"/>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pic>
        <p:nvPicPr>
          <p:cNvPr id="24" name="Picture 8" descr="Resultado de imagem para smartphone">
            <a:extLst>
              <a:ext uri="{FF2B5EF4-FFF2-40B4-BE49-F238E27FC236}">
                <a16:creationId xmlns:a16="http://schemas.microsoft.com/office/drawing/2014/main" id="{20BFF29D-6BDA-4D8D-914C-EC398BAE1745}"/>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9831" b="93051" l="10000" r="90000">
                        <a14:foregroundMark x1="57901" y1="93220" x2="71111" y2="86610"/>
                        <a14:foregroundMark x1="22963" y1="10678" x2="44568" y2="9831"/>
                      </a14:backgroundRemoval>
                    </a14:imgEffect>
                  </a14:imgLayer>
                </a14:imgProps>
              </a:ext>
              <a:ext uri="{28A0092B-C50C-407E-A947-70E740481C1C}">
                <a14:useLocalDpi xmlns:a14="http://schemas.microsoft.com/office/drawing/2010/main" val="0"/>
              </a:ext>
            </a:extLst>
          </a:blip>
          <a:srcRect/>
          <a:stretch>
            <a:fillRect/>
          </a:stretch>
        </p:blipFill>
        <p:spPr bwMode="auto">
          <a:xfrm>
            <a:off x="8250215" y="5274248"/>
            <a:ext cx="848766" cy="61823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Resultado de imagem para raspberry pi">
            <a:extLst>
              <a:ext uri="{FF2B5EF4-FFF2-40B4-BE49-F238E27FC236}">
                <a16:creationId xmlns:a16="http://schemas.microsoft.com/office/drawing/2014/main" id="{4C3DDF45-AE63-493D-94FC-9E44613BBCAC}"/>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9961" b="89844" l="3516" r="95898">
                        <a14:foregroundMark x1="35059" y1="62109" x2="40137" y2="61133"/>
                        <a14:foregroundMark x1="13281" y1="51953" x2="15625" y2="40039"/>
                        <a14:foregroundMark x1="15625" y1="40039" x2="16699" y2="39648"/>
                        <a14:foregroundMark x1="3809" y1="44922" x2="11133" y2="50293"/>
                        <a14:foregroundMark x1="6250" y1="48340" x2="11816" y2="53223"/>
                        <a14:foregroundMark x1="3613" y1="46875" x2="55371" y2="83496"/>
                        <a14:foregroundMark x1="55371" y1="83496" x2="59766" y2="81738"/>
                        <a14:foregroundMark x1="77734" y1="47656" x2="89453" y2="43555"/>
                        <a14:foregroundMark x1="89453" y1="43555" x2="94141" y2="55762"/>
                        <a14:foregroundMark x1="94141" y1="55762" x2="87891" y2="64551"/>
                        <a14:foregroundMark x1="77246" y1="46680" x2="89160" y2="44141"/>
                        <a14:foregroundMark x1="89160" y1="44141" x2="95410" y2="49316"/>
                        <a14:foregroundMark x1="78223" y1="45215" x2="84473" y2="41992"/>
                        <a14:foregroundMark x1="86426" y1="41602" x2="95801" y2="49316"/>
                        <a14:foregroundMark x1="95801" y1="49316" x2="95898" y2="49316"/>
                        <a14:foregroundMark x1="46191" y1="24609" x2="78223" y2="44434"/>
                        <a14:foregroundMark x1="42871" y1="26074" x2="47656" y2="26563"/>
                        <a14:foregroundMark x1="44043" y1="26563" x2="46484" y2="24316"/>
                        <a14:foregroundMark x1="78418" y1="44922" x2="89063" y2="45215"/>
                        <a14:foregroundMark x1="80859" y1="42969" x2="84473" y2="41113"/>
                      </a14:backgroundRemoval>
                    </a14:imgEffect>
                  </a14:imgLayer>
                </a14:imgProps>
              </a:ext>
              <a:ext uri="{28A0092B-C50C-407E-A947-70E740481C1C}">
                <a14:useLocalDpi xmlns:a14="http://schemas.microsoft.com/office/drawing/2010/main" val="0"/>
              </a:ext>
            </a:extLst>
          </a:blip>
          <a:srcRect/>
          <a:stretch>
            <a:fillRect/>
          </a:stretch>
        </p:blipFill>
        <p:spPr bwMode="auto">
          <a:xfrm>
            <a:off x="7768858" y="4289959"/>
            <a:ext cx="962714" cy="96271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sultado de imagem para particle iot">
            <a:extLst>
              <a:ext uri="{FF2B5EF4-FFF2-40B4-BE49-F238E27FC236}">
                <a16:creationId xmlns:a16="http://schemas.microsoft.com/office/drawing/2014/main" id="{1F1C030D-631D-4E03-8F3C-78D91A333BD8}"/>
              </a:ext>
            </a:extLst>
          </p:cNvPr>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10000" b="90000" l="10000" r="90000">
                        <a14:foregroundMark x1="22462" y1="21846" x2="33538" y2="17231"/>
                        <a14:foregroundMark x1="22769" y1="20769" x2="31846" y2="17231"/>
                        <a14:foregroundMark x1="31846" y1="17077" x2="33846" y2="18308"/>
                        <a14:foregroundMark x1="32154" y1="15846" x2="33846" y2="17385"/>
                        <a14:foregroundMark x1="20769" y1="23231" x2="25077" y2="25846"/>
                        <a14:foregroundMark x1="21231" y1="21692" x2="22000" y2="24154"/>
                        <a14:foregroundMark x1="66769" y1="34769" x2="67077" y2="38308"/>
                        <a14:foregroundMark x1="47231" y1="19385" x2="48154" y2="22000"/>
                        <a14:backgroundMark x1="19538" y1="46769" x2="19538" y2="51846"/>
                        <a14:backgroundMark x1="22308" y1="50000" x2="22615" y2="56000"/>
                        <a14:backgroundMark x1="26000" y1="53077" x2="26000" y2="60154"/>
                        <a14:backgroundMark x1="28923" y1="56308" x2="29231" y2="64769"/>
                        <a14:backgroundMark x1="32615" y1="58769" x2="32615" y2="68615"/>
                        <a14:backgroundMark x1="35385" y1="61846" x2="36154" y2="71231"/>
                        <a14:backgroundMark x1="38615" y1="64923" x2="38769" y2="69231"/>
                        <a14:backgroundMark x1="41846" y1="68000" x2="42308" y2="74154"/>
                        <a14:backgroundMark x1="45385" y1="70769" x2="45385" y2="76462"/>
                        <a14:backgroundMark x1="48769" y1="73692" x2="48923" y2="80615"/>
                        <a14:backgroundMark x1="52308" y1="77538" x2="52308" y2="84769"/>
                      </a14:backgroundRemoval>
                    </a14:imgEffect>
                  </a14:imgLayer>
                </a14:imgProps>
              </a:ext>
              <a:ext uri="{28A0092B-C50C-407E-A947-70E740481C1C}">
                <a14:useLocalDpi xmlns:a14="http://schemas.microsoft.com/office/drawing/2010/main" val="0"/>
              </a:ext>
            </a:extLst>
          </a:blip>
          <a:srcRect/>
          <a:stretch>
            <a:fillRect/>
          </a:stretch>
        </p:blipFill>
        <p:spPr bwMode="auto">
          <a:xfrm>
            <a:off x="6614691" y="3405787"/>
            <a:ext cx="649434" cy="64943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Resultado de imagem para geladeira">
            <a:extLst>
              <a:ext uri="{FF2B5EF4-FFF2-40B4-BE49-F238E27FC236}">
                <a16:creationId xmlns:a16="http://schemas.microsoft.com/office/drawing/2014/main" id="{65074B6C-144D-440D-AF66-E471C80C1E96}"/>
              </a:ext>
            </a:extLst>
          </p:cNvPr>
          <p:cNvPicPr>
            <a:picLocks noChangeAspect="1" noChangeArrowheads="1"/>
          </p:cNvPicPr>
          <p:nvPr/>
        </p:nvPicPr>
        <p:blipFill>
          <a:blip r:embed="rId16">
            <a:extLst>
              <a:ext uri="{BEBA8EAE-BF5A-486C-A8C5-ECC9F3942E4B}">
                <a14:imgProps xmlns:a14="http://schemas.microsoft.com/office/drawing/2010/main">
                  <a14:imgLayer r:embed="rId17">
                    <a14:imgEffect>
                      <a14:backgroundRemoval t="2489" b="96978" l="10000" r="90000">
                        <a14:foregroundMark x1="36933" y1="8889" x2="66333" y2="10489"/>
                        <a14:foregroundMark x1="53733" y1="16889" x2="51333" y2="20089"/>
                        <a14:foregroundMark x1="41133" y1="33778" x2="64533" y2="32178"/>
                        <a14:foregroundMark x1="38133" y1="92178" x2="62133" y2="88978"/>
                        <a14:foregroundMark x1="39333" y1="96978" x2="65133" y2="93778"/>
                        <a14:foregroundMark x1="39333" y1="2489" x2="63333" y2="4889"/>
                      </a14:backgroundRemoval>
                    </a14:imgEffect>
                  </a14:imgLayer>
                </a14:imgProps>
              </a:ext>
              <a:ext uri="{28A0092B-C50C-407E-A947-70E740481C1C}">
                <a14:useLocalDpi xmlns:a14="http://schemas.microsoft.com/office/drawing/2010/main" val="0"/>
              </a:ext>
            </a:extLst>
          </a:blip>
          <a:srcRect/>
          <a:stretch>
            <a:fillRect/>
          </a:stretch>
        </p:blipFill>
        <p:spPr bwMode="auto">
          <a:xfrm>
            <a:off x="7735854" y="2793793"/>
            <a:ext cx="2317135" cy="173785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Resultado de imagem para parquimetro eletronico">
            <a:extLst>
              <a:ext uri="{FF2B5EF4-FFF2-40B4-BE49-F238E27FC236}">
                <a16:creationId xmlns:a16="http://schemas.microsoft.com/office/drawing/2014/main" id="{9F5BE56F-EEA8-4A0B-BD46-872AB2350124}"/>
              </a:ext>
            </a:extLst>
          </p:cNvPr>
          <p:cNvPicPr>
            <a:picLocks noChangeAspect="1" noChangeArrowheads="1"/>
          </p:cNvPicPr>
          <p:nvPr/>
        </p:nvPicPr>
        <p:blipFill>
          <a:blip r:embed="rId18">
            <a:extLst>
              <a:ext uri="{BEBA8EAE-BF5A-486C-A8C5-ECC9F3942E4B}">
                <a14:imgProps xmlns:a14="http://schemas.microsoft.com/office/drawing/2010/main">
                  <a14:imgLayer r:embed="rId19">
                    <a14:imgEffect>
                      <a14:backgroundRemoval t="3168" b="89996" l="9993" r="89974">
                        <a14:foregroundMark x1="38216" y1="11306" x2="70996" y2="3168"/>
                        <a14:foregroundMark x1="70996" y1="3168" x2="70996" y2="3168"/>
                        <a14:foregroundMark x1="60449" y1="5751" x2="59896" y2="9093"/>
                      </a14:backgroundRemoval>
                    </a14:imgEffect>
                  </a14:imgLayer>
                </a14:imgProps>
              </a:ext>
              <a:ext uri="{28A0092B-C50C-407E-A947-70E740481C1C}">
                <a14:useLocalDpi xmlns:a14="http://schemas.microsoft.com/office/drawing/2010/main" val="0"/>
              </a:ext>
            </a:extLst>
          </a:blip>
          <a:srcRect/>
          <a:stretch>
            <a:fillRect/>
          </a:stretch>
        </p:blipFill>
        <p:spPr bwMode="auto">
          <a:xfrm>
            <a:off x="7067466" y="2932016"/>
            <a:ext cx="1134051" cy="1701077"/>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Imagem relacionada">
            <a:extLst>
              <a:ext uri="{FF2B5EF4-FFF2-40B4-BE49-F238E27FC236}">
                <a16:creationId xmlns:a16="http://schemas.microsoft.com/office/drawing/2014/main" id="{67EBD155-01D6-4F57-9326-62A5BD32814A}"/>
              </a:ext>
            </a:extLst>
          </p:cNvPr>
          <p:cNvPicPr>
            <a:picLocks noChangeAspect="1" noChangeArrowheads="1"/>
          </p:cNvPicPr>
          <p:nvPr/>
        </p:nvPicPr>
        <p:blipFill>
          <a:blip r:embed="rId20">
            <a:extLst>
              <a:ext uri="{BEBA8EAE-BF5A-486C-A8C5-ECC9F3942E4B}">
                <a14:imgProps xmlns:a14="http://schemas.microsoft.com/office/drawing/2010/main">
                  <a14:imgLayer r:embed="rId21">
                    <a14:imgEffect>
                      <a14:backgroundRemoval t="10000" b="92708" l="10000" r="90000">
                        <a14:foregroundMark x1="24844" y1="89583" x2="32813" y2="92708"/>
                        <a14:foregroundMark x1="32813" y1="92708" x2="46406" y2="89792"/>
                        <a14:foregroundMark x1="52656" y1="69792" x2="58438" y2="76875"/>
                        <a14:foregroundMark x1="58438" y1="76875" x2="61250" y2="76875"/>
                      </a14:backgroundRemoval>
                    </a14:imgEffect>
                  </a14:imgLayer>
                </a14:imgProps>
              </a:ext>
              <a:ext uri="{28A0092B-C50C-407E-A947-70E740481C1C}">
                <a14:useLocalDpi xmlns:a14="http://schemas.microsoft.com/office/drawing/2010/main" val="0"/>
              </a:ext>
            </a:extLst>
          </a:blip>
          <a:srcRect/>
          <a:stretch>
            <a:fillRect/>
          </a:stretch>
        </p:blipFill>
        <p:spPr bwMode="auto">
          <a:xfrm>
            <a:off x="5246423" y="2870586"/>
            <a:ext cx="1368268" cy="1026201"/>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Resultado de imagem para forno de micro ondas">
            <a:extLst>
              <a:ext uri="{FF2B5EF4-FFF2-40B4-BE49-F238E27FC236}">
                <a16:creationId xmlns:a16="http://schemas.microsoft.com/office/drawing/2014/main" id="{29F10821-43EB-4B4C-B5B4-A818B74003FA}"/>
              </a:ext>
            </a:extLst>
          </p:cNvPr>
          <p:cNvPicPr>
            <a:picLocks noChangeAspect="1" noChangeArrowheads="1"/>
          </p:cNvPicPr>
          <p:nvPr/>
        </p:nvPicPr>
        <p:blipFill>
          <a:blip r:embed="rId22">
            <a:extLst>
              <a:ext uri="{BEBA8EAE-BF5A-486C-A8C5-ECC9F3942E4B}">
                <a14:imgProps xmlns:a14="http://schemas.microsoft.com/office/drawing/2010/main">
                  <a14:imgLayer r:embed="rId23">
                    <a14:imgEffect>
                      <a14:backgroundRemoval t="2869" b="91940" l="10000" r="90000">
                        <a14:foregroundMark x1="19744" y1="17486" x2="20705" y2="6967"/>
                        <a14:foregroundMark x1="20705" y1="6967" x2="31368" y2="2927"/>
                        <a14:foregroundMark x1="68172" y1="2102" x2="80897" y2="3142"/>
                        <a14:foregroundMark x1="80897" y1="3142" x2="75000" y2="10519"/>
                        <a14:foregroundMark x1="75000" y1="10519" x2="31731" y2="8197"/>
                        <a14:foregroundMark x1="31731" y1="8197" x2="29679" y2="18169"/>
                        <a14:foregroundMark x1="29679" y1="18169" x2="20897" y2="16530"/>
                        <a14:foregroundMark x1="35128" y1="4918" x2="41923" y2="4508"/>
                        <a14:foregroundMark x1="41923" y1="4508" x2="54808" y2="4508"/>
                        <a14:foregroundMark x1="44808" y1="88388" x2="65705" y2="97404"/>
                        <a14:foregroundMark x1="65705" y1="97404" x2="70256" y2="91940"/>
                        <a14:foregroundMark x1="70256" y1="91940" x2="58141" y2="86749"/>
                        <a14:foregroundMark x1="58141" y1="86749" x2="47628" y2="88388"/>
                        <a14:foregroundMark x1="47628" y1="88388" x2="45321" y2="86749"/>
                        <a14:foregroundMark x1="35769" y1="67486" x2="45962" y2="70355"/>
                        <a14:foregroundMark x1="37115" y1="3279" x2="42179" y2="2869"/>
                        <a14:foregroundMark x1="42179" y1="2869" x2="49167" y2="2869"/>
                        <a14:backgroundMark x1="31795" y1="1503" x2="37618" y2="1556"/>
                        <a14:backgroundMark x1="49602" y1="1412" x2="51859" y2="1230"/>
                        <a14:backgroundMark x1="51859" y1="1230" x2="57500" y2="1230"/>
                        <a14:backgroundMark x1="57500" y1="1230" x2="68590" y2="683"/>
                        <a14:backgroundMark x1="68590" y1="683" x2="68654" y2="683"/>
                        <a14:backgroundMark x1="38846" y1="820" x2="48910" y2="273"/>
                        <a14:backgroundMark x1="48910" y1="273" x2="49936" y2="273"/>
                      </a14:backgroundRemoval>
                    </a14:imgEffect>
                  </a14:imgLayer>
                </a14:imgProps>
              </a:ext>
              <a:ext uri="{28A0092B-C50C-407E-A947-70E740481C1C}">
                <a14:useLocalDpi xmlns:a14="http://schemas.microsoft.com/office/drawing/2010/main" val="0"/>
              </a:ext>
            </a:extLst>
          </a:blip>
          <a:srcRect/>
          <a:stretch>
            <a:fillRect/>
          </a:stretch>
        </p:blipFill>
        <p:spPr bwMode="auto">
          <a:xfrm>
            <a:off x="3942836" y="3093210"/>
            <a:ext cx="1529005" cy="717456"/>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Resultado de imagem para cafeteira">
            <a:extLst>
              <a:ext uri="{FF2B5EF4-FFF2-40B4-BE49-F238E27FC236}">
                <a16:creationId xmlns:a16="http://schemas.microsoft.com/office/drawing/2014/main" id="{EFA51372-B006-4D62-B2F2-E58F17CD8FBE}"/>
              </a:ext>
            </a:extLst>
          </p:cNvPr>
          <p:cNvPicPr>
            <a:picLocks noChangeAspect="1" noChangeArrowheads="1"/>
          </p:cNvPicPr>
          <p:nvPr/>
        </p:nvPicPr>
        <p:blipFill>
          <a:blip r:embed="rId24">
            <a:extLst>
              <a:ext uri="{BEBA8EAE-BF5A-486C-A8C5-ECC9F3942E4B}">
                <a14:imgProps xmlns:a14="http://schemas.microsoft.com/office/drawing/2010/main">
                  <a14:imgLayer r:embed="rId25">
                    <a14:imgEffect>
                      <a14:backgroundRemoval t="2844" b="96978" l="10000" r="90000">
                        <a14:foregroundMark x1="25000" y1="14311" x2="34733" y2="4533"/>
                        <a14:foregroundMark x1="34733" y1="4533" x2="59733" y2="1156"/>
                        <a14:foregroundMark x1="59733" y1="1156" x2="70733" y2="7556"/>
                        <a14:foregroundMark x1="70733" y1="7556" x2="59000" y2="10400"/>
                        <a14:foregroundMark x1="59000" y1="10400" x2="32333" y2="9156"/>
                        <a14:foregroundMark x1="32333" y1="9156" x2="26400" y2="13333"/>
                        <a14:foregroundMark x1="40933" y1="4533" x2="66333" y2="3644"/>
                        <a14:foregroundMark x1="25933" y1="5156" x2="37933" y2="4267"/>
                        <a14:foregroundMark x1="37933" y1="4267" x2="40267" y2="3022"/>
                        <a14:foregroundMark x1="42133" y1="76000" x2="54800" y2="78489"/>
                        <a14:foregroundMark x1="54800" y1="78489" x2="66600" y2="75822"/>
                        <a14:foregroundMark x1="66600" y1="75822" x2="66800" y2="75644"/>
                        <a14:foregroundMark x1="28267" y1="86311" x2="38067" y2="96356"/>
                        <a14:foregroundMark x1="38067" y1="96356" x2="61933" y2="97333"/>
                        <a14:foregroundMark x1="61933" y1="97333" x2="72933" y2="91111"/>
                        <a14:foregroundMark x1="72933" y1="91111" x2="61733" y2="84800"/>
                        <a14:foregroundMark x1="61733" y1="84800" x2="49200" y2="83644"/>
                        <a14:foregroundMark x1="49200" y1="83644" x2="38067" y2="89511"/>
                        <a14:foregroundMark x1="38067" y1="89511" x2="28267" y2="85689"/>
                        <a14:foregroundMark x1="26867" y1="67200" x2="25267" y2="84356"/>
                        <a14:foregroundMark x1="25267" y1="84356" x2="30667" y2="69778"/>
                        <a14:foregroundMark x1="30667" y1="69778" x2="30600" y2="69422"/>
                        <a14:foregroundMark x1="24733" y1="87556" x2="35400" y2="96089"/>
                        <a14:foregroundMark x1="35400" y1="96089" x2="60400" y2="96978"/>
                        <a14:foregroundMark x1="60400" y1="96978" x2="70333" y2="95111"/>
                      </a14:backgroundRemoval>
                    </a14:imgEffect>
                  </a14:imgLayer>
                </a14:imgProps>
              </a:ext>
              <a:ext uri="{28A0092B-C50C-407E-A947-70E740481C1C}">
                <a14:useLocalDpi xmlns:a14="http://schemas.microsoft.com/office/drawing/2010/main" val="0"/>
              </a:ext>
            </a:extLst>
          </a:blip>
          <a:srcRect/>
          <a:stretch>
            <a:fillRect/>
          </a:stretch>
        </p:blipFill>
        <p:spPr bwMode="auto">
          <a:xfrm>
            <a:off x="2799986" y="3006553"/>
            <a:ext cx="1487135" cy="1115351"/>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Resultado de imagem para veículo conectado">
            <a:extLst>
              <a:ext uri="{FF2B5EF4-FFF2-40B4-BE49-F238E27FC236}">
                <a16:creationId xmlns:a16="http://schemas.microsoft.com/office/drawing/2014/main" id="{B98E2D96-AC08-4153-BC94-78CA34E0993E}"/>
              </a:ext>
            </a:extLst>
          </p:cNvPr>
          <p:cNvPicPr>
            <a:picLocks noChangeAspect="1" noChangeArrowheads="1"/>
          </p:cNvPicPr>
          <p:nvPr/>
        </p:nvPicPr>
        <p:blipFill>
          <a:blip r:embed="rId26">
            <a:extLst>
              <a:ext uri="{BEBA8EAE-BF5A-486C-A8C5-ECC9F3942E4B}">
                <a14:imgProps xmlns:a14="http://schemas.microsoft.com/office/drawing/2010/main">
                  <a14:imgLayer r:embed="rId27">
                    <a14:imgEffect>
                      <a14:backgroundRemoval t="10000" b="90000" l="10000" r="90000">
                        <a14:foregroundMark x1="41714" y1="67957" x2="49143" y2="66667"/>
                        <a14:foregroundMark x1="49143" y1="66667" x2="50000" y2="66667"/>
                        <a14:foregroundMark x1="37286" y1="72903" x2="44286" y2="77849"/>
                        <a14:foregroundMark x1="44286" y1="77849" x2="45714" y2="68602"/>
                        <a14:foregroundMark x1="50143" y1="70968" x2="47143" y2="76129"/>
                        <a14:foregroundMark x1="50429" y1="70538" x2="47571" y2="77419"/>
                        <a14:foregroundMark x1="54429" y1="68387" x2="59143" y2="68602"/>
                        <a14:foregroundMark x1="54857" y1="69032" x2="59571" y2="68172"/>
                        <a14:foregroundMark x1="54143" y1="26667" x2="58857" y2="26882"/>
                        <a14:foregroundMark x1="57286" y1="26882" x2="62143" y2="26882"/>
                        <a14:foregroundMark x1="34857" y1="68602" x2="49571" y2="73118"/>
                        <a14:backgroundMark x1="14286" y1="76989" x2="36286" y2="72473"/>
                        <a14:backgroundMark x1="36286" y1="72473" x2="29571" y2="78495"/>
                        <a14:backgroundMark x1="29571" y1="78495" x2="14429" y2="76774"/>
                        <a14:backgroundMark x1="14429" y1="76774" x2="14857" y2="75699"/>
                        <a14:backgroundMark x1="36714" y1="76559" x2="40000" y2="79140"/>
                        <a14:backgroundMark x1="48375" y1="78095" x2="48143" y2="78710"/>
                        <a14:backgroundMark x1="51714" y1="69247" x2="51034" y2="71047"/>
                        <a14:backgroundMark x1="50078" y1="78277" x2="72143" y2="73333"/>
                        <a14:backgroundMark x1="48143" y1="78710" x2="48904" y2="78540"/>
                        <a14:backgroundMark x1="72143" y1="73333" x2="66143" y2="67527"/>
                        <a14:backgroundMark x1="66143" y1="67527" x2="59429" y2="71398"/>
                        <a14:backgroundMark x1="53951" y1="69495" x2="52000" y2="68817"/>
                        <a14:backgroundMark x1="59429" y1="71398" x2="58132" y2="70947"/>
                        <a14:backgroundMark x1="52000" y1="68817" x2="52571" y2="70753"/>
                      </a14:backgroundRemoval>
                    </a14:imgEffect>
                  </a14:imgLayer>
                </a14:imgProps>
              </a:ext>
              <a:ext uri="{28A0092B-C50C-407E-A947-70E740481C1C}">
                <a14:useLocalDpi xmlns:a14="http://schemas.microsoft.com/office/drawing/2010/main" val="0"/>
              </a:ext>
            </a:extLst>
          </a:blip>
          <a:srcRect/>
          <a:stretch>
            <a:fillRect/>
          </a:stretch>
        </p:blipFill>
        <p:spPr bwMode="auto">
          <a:xfrm>
            <a:off x="764449" y="2784535"/>
            <a:ext cx="2643992" cy="1756366"/>
          </a:xfrm>
          <a:prstGeom prst="rect">
            <a:avLst/>
          </a:prstGeom>
          <a:noFill/>
          <a:extLst>
            <a:ext uri="{909E8E84-426E-40DD-AFC4-6F175D3DCCD1}">
              <a14:hiddenFill xmlns:a14="http://schemas.microsoft.com/office/drawing/2010/main">
                <a:solidFill>
                  <a:srgbClr val="FFFFFF"/>
                </a:solidFill>
              </a14:hiddenFill>
            </a:ext>
          </a:extLst>
        </p:spPr>
      </p:pic>
      <p:pic>
        <p:nvPicPr>
          <p:cNvPr id="3096" name="Picture 24" descr="Imagem relacionada">
            <a:extLst>
              <a:ext uri="{FF2B5EF4-FFF2-40B4-BE49-F238E27FC236}">
                <a16:creationId xmlns:a16="http://schemas.microsoft.com/office/drawing/2014/main" id="{94C7C6EF-893A-4080-851E-7F9836F2BB0B}"/>
              </a:ext>
            </a:extLst>
          </p:cNvPr>
          <p:cNvPicPr>
            <a:picLocks noChangeAspect="1" noChangeArrowheads="1"/>
          </p:cNvPicPr>
          <p:nvPr/>
        </p:nvPicPr>
        <p:blipFill>
          <a:blip r:embed="rId28">
            <a:extLst>
              <a:ext uri="{BEBA8EAE-BF5A-486C-A8C5-ECC9F3942E4B}">
                <a14:imgProps xmlns:a14="http://schemas.microsoft.com/office/drawing/2010/main">
                  <a14:imgLayer r:embed="rId29">
                    <a14:imgEffect>
                      <a14:backgroundRemoval t="1000" b="90000" l="9899" r="89899">
                        <a14:foregroundMark x1="28687" y1="10429" x2="47677" y2="2429"/>
                        <a14:foregroundMark x1="47677" y1="2429" x2="70101" y2="7429"/>
                        <a14:foregroundMark x1="70101" y1="7429" x2="28687" y2="10714"/>
                        <a14:foregroundMark x1="36566" y1="5000" x2="59394" y2="4429"/>
                        <a14:foregroundMark x1="59394" y1="4429" x2="63232" y2="5000"/>
                        <a14:foregroundMark x1="48468" y1="1190" x2="57778" y2="1571"/>
                        <a14:backgroundMark x1="43434" y1="286" x2="49495" y2="0"/>
                      </a14:backgroundRemoval>
                    </a14:imgEffect>
                  </a14:imgLayer>
                </a14:imgProps>
              </a:ext>
              <a:ext uri="{28A0092B-C50C-407E-A947-70E740481C1C}">
                <a14:useLocalDpi xmlns:a14="http://schemas.microsoft.com/office/drawing/2010/main" val="0"/>
              </a:ext>
            </a:extLst>
          </a:blip>
          <a:srcRect/>
          <a:stretch>
            <a:fillRect/>
          </a:stretch>
        </p:blipFill>
        <p:spPr bwMode="auto">
          <a:xfrm>
            <a:off x="1780419" y="4154669"/>
            <a:ext cx="1155461" cy="1633985"/>
          </a:xfrm>
          <a:prstGeom prst="rect">
            <a:avLst/>
          </a:prstGeom>
          <a:noFill/>
          <a:extLst>
            <a:ext uri="{909E8E84-426E-40DD-AFC4-6F175D3DCCD1}">
              <a14:hiddenFill xmlns:a14="http://schemas.microsoft.com/office/drawing/2010/main">
                <a:solidFill>
                  <a:srgbClr val="FFFFFF"/>
                </a:solidFill>
              </a14:hiddenFill>
            </a:ext>
          </a:extLst>
        </p:spPr>
      </p:pic>
      <p:pic>
        <p:nvPicPr>
          <p:cNvPr id="3098" name="Picture 26" descr="Resultado de imagem para TV led">
            <a:extLst>
              <a:ext uri="{FF2B5EF4-FFF2-40B4-BE49-F238E27FC236}">
                <a16:creationId xmlns:a16="http://schemas.microsoft.com/office/drawing/2014/main" id="{6E36D53A-82B8-4EE9-B554-59B28001D95C}"/>
              </a:ext>
            </a:extLst>
          </p:cNvPr>
          <p:cNvPicPr>
            <a:picLocks noChangeAspect="1" noChangeArrowheads="1"/>
          </p:cNvPicPr>
          <p:nvPr/>
        </p:nvPicPr>
        <p:blipFill>
          <a:blip r:embed="rId30">
            <a:extLst>
              <a:ext uri="{BEBA8EAE-BF5A-486C-A8C5-ECC9F3942E4B}">
                <a14:imgProps xmlns:a14="http://schemas.microsoft.com/office/drawing/2010/main">
                  <a14:imgLayer r:embed="rId31">
                    <a14:imgEffect>
                      <a14:backgroundRemoval t="9155" b="89789" l="3873" r="95775">
                        <a14:foregroundMark x1="4577" y1="10211" x2="36972" y2="14789"/>
                        <a14:foregroundMark x1="90141" y1="25000" x2="90141" y2="25000"/>
                        <a14:foregroundMark x1="88028" y1="24648" x2="94014" y2="41197"/>
                        <a14:foregroundMark x1="94014" y1="41197" x2="95775" y2="77465"/>
                        <a14:foregroundMark x1="49950" y1="89119" x2="56891" y2="89624"/>
                        <a14:foregroundMark x1="39789" y1="88380" x2="44123" y2="88695"/>
                        <a14:backgroundMark x1="57042" y1="91197" x2="67254" y2="90141"/>
                        <a14:backgroundMark x1="45070" y1="87324" x2="50704" y2="88028"/>
                        <a14:backgroundMark x1="56338" y1="90493" x2="58803" y2="90493"/>
                      </a14:backgroundRemoval>
                    </a14:imgEffect>
                  </a14:imgLayer>
                </a14:imgProps>
              </a:ext>
              <a:ext uri="{28A0092B-C50C-407E-A947-70E740481C1C}">
                <a14:useLocalDpi xmlns:a14="http://schemas.microsoft.com/office/drawing/2010/main" val="0"/>
              </a:ext>
            </a:extLst>
          </a:blip>
          <a:srcRect/>
          <a:stretch>
            <a:fillRect/>
          </a:stretch>
        </p:blipFill>
        <p:spPr bwMode="auto">
          <a:xfrm>
            <a:off x="676631" y="4164929"/>
            <a:ext cx="1300062" cy="1300062"/>
          </a:xfrm>
          <a:prstGeom prst="rect">
            <a:avLst/>
          </a:prstGeom>
          <a:noFill/>
          <a:extLst>
            <a:ext uri="{909E8E84-426E-40DD-AFC4-6F175D3DCCD1}">
              <a14:hiddenFill xmlns:a14="http://schemas.microsoft.com/office/drawing/2010/main">
                <a:solidFill>
                  <a:srgbClr val="FFFFFF"/>
                </a:solidFill>
              </a14:hiddenFill>
            </a:ext>
          </a:extLst>
        </p:spPr>
      </p:pic>
      <p:pic>
        <p:nvPicPr>
          <p:cNvPr id="3100" name="Picture 28" descr="Resultado de imagem para lavalouças">
            <a:extLst>
              <a:ext uri="{FF2B5EF4-FFF2-40B4-BE49-F238E27FC236}">
                <a16:creationId xmlns:a16="http://schemas.microsoft.com/office/drawing/2014/main" id="{36FE7785-1370-4454-AB1E-1919DFA4B405}"/>
              </a:ext>
            </a:extLst>
          </p:cNvPr>
          <p:cNvPicPr>
            <a:picLocks noChangeAspect="1" noChangeArrowheads="1"/>
          </p:cNvPicPr>
          <p:nvPr/>
        </p:nvPicPr>
        <p:blipFill>
          <a:blip r:embed="rId32">
            <a:extLst>
              <a:ext uri="{BEBA8EAE-BF5A-486C-A8C5-ECC9F3942E4B}">
                <a14:imgProps xmlns:a14="http://schemas.microsoft.com/office/drawing/2010/main">
                  <a14:imgLayer r:embed="rId33">
                    <a14:imgEffect>
                      <a14:backgroundRemoval t="6957" b="89855" l="9565" r="89565">
                        <a14:foregroundMark x1="12464" y1="10435" x2="59420" y2="6957"/>
                        <a14:foregroundMark x1="59420" y1="6957" x2="67826" y2="10145"/>
                        <a14:foregroundMark x1="16232" y1="9855" x2="61739" y2="7536"/>
                        <a14:foregroundMark x1="61739" y1="7536" x2="65507" y2="9565"/>
                        <a14:foregroundMark x1="27826" y1="89275" x2="41159" y2="89855"/>
                      </a14:backgroundRemoval>
                    </a14:imgEffect>
                  </a14:imgLayer>
                </a14:imgProps>
              </a:ext>
              <a:ext uri="{28A0092B-C50C-407E-A947-70E740481C1C}">
                <a14:useLocalDpi xmlns:a14="http://schemas.microsoft.com/office/drawing/2010/main" val="0"/>
              </a:ext>
            </a:extLst>
          </a:blip>
          <a:srcRect/>
          <a:stretch>
            <a:fillRect/>
          </a:stretch>
        </p:blipFill>
        <p:spPr bwMode="auto">
          <a:xfrm>
            <a:off x="6353077" y="4111293"/>
            <a:ext cx="1109840" cy="1109840"/>
          </a:xfrm>
          <a:prstGeom prst="rect">
            <a:avLst/>
          </a:prstGeom>
          <a:noFill/>
          <a:extLst>
            <a:ext uri="{909E8E84-426E-40DD-AFC4-6F175D3DCCD1}">
              <a14:hiddenFill xmlns:a14="http://schemas.microsoft.com/office/drawing/2010/main">
                <a:solidFill>
                  <a:srgbClr val="FFFFFF"/>
                </a:solidFill>
              </a14:hiddenFill>
            </a:ext>
          </a:extLst>
        </p:spPr>
      </p:pic>
      <p:pic>
        <p:nvPicPr>
          <p:cNvPr id="3102" name="Picture 30" descr="Resultado de imagem para Drone">
            <a:extLst>
              <a:ext uri="{FF2B5EF4-FFF2-40B4-BE49-F238E27FC236}">
                <a16:creationId xmlns:a16="http://schemas.microsoft.com/office/drawing/2014/main" id="{200470D9-0D81-4639-B76E-53735403BB90}"/>
              </a:ext>
            </a:extLst>
          </p:cNvPr>
          <p:cNvPicPr>
            <a:picLocks noChangeAspect="1" noChangeArrowheads="1"/>
          </p:cNvPicPr>
          <p:nvPr/>
        </p:nvPicPr>
        <p:blipFill>
          <a:blip r:embed="rId34">
            <a:extLst>
              <a:ext uri="{BEBA8EAE-BF5A-486C-A8C5-ECC9F3942E4B}">
                <a14:imgProps xmlns:a14="http://schemas.microsoft.com/office/drawing/2010/main">
                  <a14:imgLayer r:embed="rId35">
                    <a14:imgEffect>
                      <a14:backgroundRemoval t="10000" b="90000" l="10000" r="90000">
                        <a14:foregroundMark x1="20000" y1="16944" x2="38359" y2="11944"/>
                        <a14:foregroundMark x1="24531" y1="17500" x2="30938" y2="13611"/>
                        <a14:foregroundMark x1="19609" y1="16111" x2="22344" y2="16389"/>
                        <a14:foregroundMark x1="20547" y1="15417" x2="22813" y2="15694"/>
                        <a14:foregroundMark x1="10156" y1="22500" x2="12188" y2="23889"/>
                        <a14:foregroundMark x1="60469" y1="11389" x2="71563" y2="14722"/>
                        <a14:foregroundMark x1="89531" y1="22500" x2="84688" y2="25694"/>
                        <a14:foregroundMark x1="84688" y1="25694" x2="83047" y2="23333"/>
                        <a14:foregroundMark x1="68906" y1="25000" x2="73828" y2="23611"/>
                        <a14:foregroundMark x1="73828" y1="23611" x2="75313" y2="24583"/>
                        <a14:foregroundMark x1="82188" y1="25417" x2="86406" y2="25278"/>
                      </a14:backgroundRemoval>
                    </a14:imgEffect>
                  </a14:imgLayer>
                </a14:imgProps>
              </a:ext>
              <a:ext uri="{28A0092B-C50C-407E-A947-70E740481C1C}">
                <a14:useLocalDpi xmlns:a14="http://schemas.microsoft.com/office/drawing/2010/main" val="0"/>
              </a:ext>
            </a:extLst>
          </a:blip>
          <a:srcRect/>
          <a:stretch>
            <a:fillRect/>
          </a:stretch>
        </p:blipFill>
        <p:spPr bwMode="auto">
          <a:xfrm>
            <a:off x="621073" y="5356289"/>
            <a:ext cx="2008910" cy="1130012"/>
          </a:xfrm>
          <a:prstGeom prst="rect">
            <a:avLst/>
          </a:prstGeom>
          <a:noFill/>
          <a:extLst>
            <a:ext uri="{909E8E84-426E-40DD-AFC4-6F175D3DCCD1}">
              <a14:hiddenFill xmlns:a14="http://schemas.microsoft.com/office/drawing/2010/main">
                <a:solidFill>
                  <a:srgbClr val="FFFFFF"/>
                </a:solidFill>
              </a14:hiddenFill>
            </a:ext>
          </a:extLst>
        </p:spPr>
      </p:pic>
      <p:pic>
        <p:nvPicPr>
          <p:cNvPr id="3104" name="Picture 32" descr="Resultado de imagem para internet camera">
            <a:extLst>
              <a:ext uri="{FF2B5EF4-FFF2-40B4-BE49-F238E27FC236}">
                <a16:creationId xmlns:a16="http://schemas.microsoft.com/office/drawing/2014/main" id="{263EF382-135D-473F-A204-46CDF083762D}"/>
              </a:ext>
            </a:extLst>
          </p:cNvPr>
          <p:cNvPicPr>
            <a:picLocks noChangeAspect="1" noChangeArrowheads="1"/>
          </p:cNvPicPr>
          <p:nvPr/>
        </p:nvPicPr>
        <p:blipFill>
          <a:blip r:embed="rId36">
            <a:extLst>
              <a:ext uri="{BEBA8EAE-BF5A-486C-A8C5-ECC9F3942E4B}">
                <a14:imgProps xmlns:a14="http://schemas.microsoft.com/office/drawing/2010/main">
                  <a14:imgLayer r:embed="rId37">
                    <a14:imgEffect>
                      <a14:backgroundRemoval t="6761" b="94085" l="9577" r="89577">
                        <a14:foregroundMark x1="36901" y1="10423" x2="50986" y2="6761"/>
                        <a14:foregroundMark x1="50986" y1="6761" x2="62817" y2="9296"/>
                        <a14:foregroundMark x1="25070" y1="89577" x2="39155" y2="94930"/>
                        <a14:foregroundMark x1="39155" y1="94930" x2="53521" y2="95493"/>
                        <a14:foregroundMark x1="53521" y1="95493" x2="67606" y2="94085"/>
                        <a14:foregroundMark x1="67606" y1="94085" x2="76338" y2="88451"/>
                      </a14:backgroundRemoval>
                    </a14:imgEffect>
                  </a14:imgLayer>
                </a14:imgProps>
              </a:ext>
              <a:ext uri="{28A0092B-C50C-407E-A947-70E740481C1C}">
                <a14:useLocalDpi xmlns:a14="http://schemas.microsoft.com/office/drawing/2010/main" val="0"/>
              </a:ext>
            </a:extLst>
          </a:blip>
          <a:srcRect/>
          <a:stretch>
            <a:fillRect/>
          </a:stretch>
        </p:blipFill>
        <p:spPr bwMode="auto">
          <a:xfrm>
            <a:off x="2624819" y="4128702"/>
            <a:ext cx="1218699" cy="121869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34" descr="Imagem relacionada">
            <a:extLst>
              <a:ext uri="{FF2B5EF4-FFF2-40B4-BE49-F238E27FC236}">
                <a16:creationId xmlns:a16="http://schemas.microsoft.com/office/drawing/2014/main" id="{254AE851-E422-466C-9399-28332CD3C1D6}"/>
              </a:ext>
            </a:extLst>
          </p:cNvPr>
          <p:cNvPicPr>
            <a:picLocks noChangeAspect="1" noChangeArrowheads="1"/>
          </p:cNvPicPr>
          <p:nvPr/>
        </p:nvPicPr>
        <p:blipFill>
          <a:blip r:embed="rId38">
            <a:extLst>
              <a:ext uri="{BEBA8EAE-BF5A-486C-A8C5-ECC9F3942E4B}">
                <a14:imgProps xmlns:a14="http://schemas.microsoft.com/office/drawing/2010/main">
                  <a14:imgLayer r:embed="rId39">
                    <a14:imgEffect>
                      <a14:backgroundRemoval t="8716" b="99083" l="3000" r="90000">
                        <a14:foregroundMark x1="8450" y1="70265" x2="13000" y2="72018"/>
                        <a14:foregroundMark x1="7667" y1="73853" x2="17333" y2="94037"/>
                        <a14:foregroundMark x1="17333" y1="94037" x2="52902" y2="96261"/>
                        <a14:foregroundMark x1="55443" y1="94344" x2="66000" y2="79817"/>
                        <a14:foregroundMark x1="66000" y1="79817" x2="62667" y2="67431"/>
                        <a14:foregroundMark x1="5478" y1="77059" x2="15333" y2="95872"/>
                        <a14:foregroundMark x1="15333" y1="95872" x2="20667" y2="96789"/>
                        <a14:foregroundMark x1="3000" y1="84404" x2="11667" y2="95872"/>
                        <a14:foregroundMark x1="66333" y1="92661" x2="58667" y2="95872"/>
                        <a14:foregroundMark x1="60000" y1="94495" x2="58197" y2="96977"/>
                        <a14:foregroundMark x1="59667" y1="99083" x2="64667" y2="98624"/>
                        <a14:backgroundMark x1="7333" y1="47248" x2="2667" y2="69725"/>
                        <a14:backgroundMark x1="2667" y1="69725" x2="0" y2="73853"/>
                        <a14:backgroundMark x1="8000" y1="42661" x2="6667" y2="54128"/>
                        <a14:backgroundMark x1="58000" y1="99083" x2="58000" y2="99083"/>
                        <a14:backgroundMark x1="58000" y1="96789" x2="56333" y2="99541"/>
                      </a14:backgroundRemoval>
                    </a14:imgEffect>
                  </a14:imgLayer>
                </a14:imgProps>
              </a:ext>
              <a:ext uri="{28A0092B-C50C-407E-A947-70E740481C1C}">
                <a14:useLocalDpi xmlns:a14="http://schemas.microsoft.com/office/drawing/2010/main" val="0"/>
              </a:ext>
            </a:extLst>
          </a:blip>
          <a:srcRect/>
          <a:stretch>
            <a:fillRect/>
          </a:stretch>
        </p:blipFill>
        <p:spPr bwMode="auto">
          <a:xfrm>
            <a:off x="6380652" y="5715734"/>
            <a:ext cx="1569262" cy="1140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6233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51497" y="548680"/>
            <a:ext cx="7803007" cy="890581"/>
          </a:xfrm>
        </p:spPr>
        <p:txBody>
          <a:bodyPr>
            <a:normAutofit fontScale="90000"/>
          </a:bodyPr>
          <a:lstStyle/>
          <a:p>
            <a:r>
              <a:rPr lang="pt-BR" sz="3200" dirty="0"/>
              <a:t>Internet das coisas versus Internet das pessoas: Qual é a diferença?</a:t>
            </a:r>
            <a:endParaRPr lang="pt-BR" dirty="0"/>
          </a:p>
        </p:txBody>
      </p:sp>
      <p:sp>
        <p:nvSpPr>
          <p:cNvPr id="14" name="Content Placeholder 13"/>
          <p:cNvSpPr>
            <a:spLocks noGrp="1"/>
          </p:cNvSpPr>
          <p:nvPr>
            <p:ph idx="1"/>
          </p:nvPr>
        </p:nvSpPr>
        <p:spPr>
          <a:xfrm>
            <a:off x="1051497" y="1497782"/>
            <a:ext cx="7803007" cy="2291258"/>
          </a:xfrm>
        </p:spPr>
        <p:txBody>
          <a:bodyPr>
            <a:normAutofit/>
          </a:bodyPr>
          <a:lstStyle/>
          <a:p>
            <a:pPr marL="0" indent="0">
              <a:buNone/>
            </a:pPr>
            <a:r>
              <a:rPr lang="pt-BR" sz="2276" b="1" dirty="0"/>
              <a:t>Internet das Plantas</a:t>
            </a:r>
            <a:endParaRPr lang="pt-BR" sz="2276" dirty="0"/>
          </a:p>
          <a:p>
            <a:pPr marL="222940" lvl="1" indent="0">
              <a:buNone/>
            </a:pPr>
            <a:r>
              <a:rPr lang="pt-BR" sz="1800" dirty="0"/>
              <a:t>Uso de dispositivos IoT para monitoração, controle e manutenção de jardins, sistemas de irrigação e monitoramento intensivo de plantações. Também conhecido como </a:t>
            </a:r>
            <a:r>
              <a:rPr lang="pt-BR" sz="1800" i="1" dirty="0" err="1"/>
              <a:t>smartplants</a:t>
            </a:r>
            <a:r>
              <a:rPr lang="pt-BR" sz="1800" dirty="0"/>
              <a:t>.</a:t>
            </a:r>
          </a:p>
          <a:p>
            <a:pPr marL="222940" lvl="1" indent="0">
              <a:buNone/>
            </a:pPr>
            <a:r>
              <a:rPr lang="pt-BR" sz="1800" dirty="0"/>
              <a:t> </a:t>
            </a:r>
          </a:p>
          <a:p>
            <a:pPr marL="222940" lvl="1" indent="0">
              <a:buNone/>
            </a:pPr>
            <a:endParaRPr lang="pt-BR" sz="1800" i="1" dirty="0"/>
          </a:p>
          <a:p>
            <a:pPr marL="222940" lvl="1" indent="0">
              <a:buNone/>
            </a:pPr>
            <a:endParaRPr lang="pt-BR" sz="1463" dirty="0"/>
          </a:p>
          <a:p>
            <a:endParaRPr lang="pt-BR" dirty="0"/>
          </a:p>
          <a:p>
            <a:endParaRPr lang="pt-BR" dirty="0"/>
          </a:p>
        </p:txBody>
      </p:sp>
      <p:pic>
        <p:nvPicPr>
          <p:cNvPr id="4" name="Picture 3">
            <a:hlinkClick r:id="rId2"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pic>
        <p:nvPicPr>
          <p:cNvPr id="2076" name="Picture 28" descr="Resultado de imagem para nuvem da internet">
            <a:extLst>
              <a:ext uri="{FF2B5EF4-FFF2-40B4-BE49-F238E27FC236}">
                <a16:creationId xmlns:a16="http://schemas.microsoft.com/office/drawing/2014/main" id="{6DD10D7C-9E42-4AFE-A3C7-72F8554E40C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585" b="89617" l="4633" r="98562">
                        <a14:foregroundMark x1="7107" y1="68422" x2="6390" y2="71885"/>
                        <a14:foregroundMark x1="11022" y1="49521" x2="9824" y2="55302"/>
                        <a14:foregroundMark x1="34192" y1="74906" x2="78435" y2="79712"/>
                        <a14:foregroundMark x1="6390" y1="71885" x2="12636" y2="72564"/>
                        <a14:foregroundMark x1="93416" y1="64306" x2="95367" y2="62300"/>
                        <a14:foregroundMark x1="78435" y1="79712" x2="82247" y2="75792"/>
                        <a14:foregroundMark x1="89559" y1="52721" x2="86262" y2="47284"/>
                        <a14:foregroundMark x1="95367" y1="62300" x2="93281" y2="58860"/>
                        <a14:foregroundMark x1="8340" y1="68555" x2="8786" y2="72364"/>
                        <a14:foregroundMark x1="7172" y1="58587" x2="7433" y2="60819"/>
                        <a14:foregroundMark x1="6390" y1="51917" x2="7138" y2="58302"/>
                        <a14:foregroundMark x1="5659" y1="65580" x2="6070" y2="69649"/>
                        <a14:foregroundMark x1="4633" y1="55431" x2="5574" y2="64741"/>
                        <a14:foregroundMark x1="95367" y1="54153" x2="98562" y2="69169"/>
                        <a14:backgroundMark x1="9265" y1="56869" x2="23802" y2="75080"/>
                        <a14:backgroundMark x1="23802" y1="75080" x2="34665" y2="74121"/>
                        <a14:backgroundMark x1="11022" y1="55431" x2="9585" y2="68690"/>
                        <a14:backgroundMark x1="7348" y1="63259" x2="14696" y2="54633"/>
                        <a14:backgroundMark x1="5591" y1="64696" x2="11502" y2="55431"/>
                        <a14:backgroundMark x1="12780" y1="72364" x2="22364" y2="74121"/>
                        <a14:backgroundMark x1="84026" y1="72364" x2="92173" y2="63259"/>
                        <a14:backgroundMark x1="81150" y1="70607" x2="91214" y2="65495"/>
                        <a14:backgroundMark x1="84824" y1="74121" x2="91693" y2="63259"/>
                        <a14:backgroundMark x1="90415" y1="70128" x2="88498" y2="63259"/>
                        <a14:backgroundMark x1="91693" y1="66454" x2="83546" y2="60064"/>
                        <a14:backgroundMark x1="91693" y1="68690" x2="92173" y2="61502"/>
                        <a14:backgroundMark x1="82588" y1="75080" x2="88978" y2="71406"/>
                        <a14:backgroundMark x1="91214" y1="55431" x2="88019" y2="70927"/>
                        <a14:backgroundMark x1="89457" y1="52716" x2="88498" y2="69649"/>
                        <a14:backgroundMark x1="92652" y1="63738" x2="87220" y2="69649"/>
                      </a14:backgroundRemoval>
                    </a14:imgEffect>
                  </a14:imgLayer>
                </a14:imgProps>
              </a:ext>
              <a:ext uri="{28A0092B-C50C-407E-A947-70E740481C1C}">
                <a14:useLocalDpi xmlns:a14="http://schemas.microsoft.com/office/drawing/2010/main" val="0"/>
              </a:ext>
            </a:extLst>
          </a:blip>
          <a:srcRect/>
          <a:stretch>
            <a:fillRect/>
          </a:stretch>
        </p:blipFill>
        <p:spPr bwMode="auto">
          <a:xfrm>
            <a:off x="4016896" y="4094867"/>
            <a:ext cx="1620869" cy="1620869"/>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Connector: Elbow 10">
            <a:extLst>
              <a:ext uri="{FF2B5EF4-FFF2-40B4-BE49-F238E27FC236}">
                <a16:creationId xmlns:a16="http://schemas.microsoft.com/office/drawing/2014/main" id="{3AE51B27-A840-40F6-8059-57B3FEE80AE9}"/>
              </a:ext>
            </a:extLst>
          </p:cNvPr>
          <p:cNvCxnSpPr>
            <a:cxnSpLocks/>
            <a:stCxn id="2050" idx="0"/>
          </p:cNvCxnSpPr>
          <p:nvPr/>
        </p:nvCxnSpPr>
        <p:spPr>
          <a:xfrm rot="16200000" flipH="1">
            <a:off x="5075165" y="4291302"/>
            <a:ext cx="353500" cy="3202368"/>
          </a:xfrm>
          <a:prstGeom prst="bentConnector3">
            <a:avLst>
              <a:gd name="adj1" fmla="val -26945"/>
            </a:avLst>
          </a:prstGeom>
          <a:ln w="28575">
            <a:solidFill>
              <a:schemeClr val="bg2">
                <a:lumMod val="10000"/>
              </a:schemeClr>
            </a:solidFill>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1FA466F9-DDAF-4F46-A9F6-C6A8F4CB558C}"/>
              </a:ext>
            </a:extLst>
          </p:cNvPr>
          <p:cNvCxnSpPr/>
          <p:nvPr/>
        </p:nvCxnSpPr>
        <p:spPr>
          <a:xfrm>
            <a:off x="5262080" y="5617792"/>
            <a:ext cx="0" cy="502365"/>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pic>
        <p:nvPicPr>
          <p:cNvPr id="2050" name="Picture 2" descr="Resultado de imagem para computadores">
            <a:extLst>
              <a:ext uri="{FF2B5EF4-FFF2-40B4-BE49-F238E27FC236}">
                <a16:creationId xmlns:a16="http://schemas.microsoft.com/office/drawing/2014/main" id="{6FEDA4EE-B66F-4D81-89DD-A501E3A794A2}"/>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2844" b="96978" l="10000" r="90000">
                        <a14:foregroundMark x1="31733" y1="31378" x2="52067" y2="11200"/>
                        <a14:foregroundMark x1="52067" y1="11200" x2="75533" y2="11289"/>
                        <a14:foregroundMark x1="31733" y1="5333" x2="62133" y2="10933"/>
                        <a14:foregroundMark x1="31467" y1="5333" x2="31733" y2="10933"/>
                        <a14:foregroundMark x1="47867" y1="65689" x2="72933" y2="68800"/>
                        <a14:foregroundMark x1="72933" y1="68800" x2="75800" y2="63733"/>
                        <a14:foregroundMark x1="13867" y1="78400" x2="41467" y2="75200"/>
                        <a14:foregroundMark x1="41467" y1="75200" x2="67200" y2="83289"/>
                        <a14:foregroundMark x1="67200" y1="83289" x2="42467" y2="90489"/>
                        <a14:foregroundMark x1="42467" y1="90489" x2="16400" y2="79733"/>
                        <a14:foregroundMark x1="77800" y1="90311" x2="74800" y2="67022"/>
                        <a14:foregroundMark x1="78800" y1="91644" x2="80800" y2="90311"/>
                        <a14:foregroundMark x1="76333" y1="91022" x2="75333" y2="96978"/>
                        <a14:foregroundMark x1="31867" y1="2844" x2="55333" y2="8800"/>
                      </a14:backgroundRemoval>
                    </a14:imgEffect>
                  </a14:imgLayer>
                </a14:imgProps>
              </a:ext>
              <a:ext uri="{28A0092B-C50C-407E-A947-70E740481C1C}">
                <a14:useLocalDpi xmlns:a14="http://schemas.microsoft.com/office/drawing/2010/main" val="0"/>
              </a:ext>
            </a:extLst>
          </a:blip>
          <a:srcRect/>
          <a:stretch>
            <a:fillRect/>
          </a:stretch>
        </p:blipFill>
        <p:spPr bwMode="auto">
          <a:xfrm>
            <a:off x="2920081" y="5715736"/>
            <a:ext cx="1461300" cy="10959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esultado de imagem para computadores apple">
            <a:extLst>
              <a:ext uri="{FF2B5EF4-FFF2-40B4-BE49-F238E27FC236}">
                <a16:creationId xmlns:a16="http://schemas.microsoft.com/office/drawing/2014/main" id="{69B1E72F-525F-4C4E-959C-50800E5A27BB}"/>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10000" b="90000" l="10000" r="92121">
                        <a14:foregroundMark x1="11818" y1="26190" x2="18788" y2="75714"/>
                        <a14:foregroundMark x1="70909" y1="71667" x2="70152" y2="76429"/>
                        <a14:foregroundMark x1="69697" y1="70238" x2="86970" y2="72857"/>
                        <a14:foregroundMark x1="66212" y1="67381" x2="88636" y2="72857"/>
                        <a14:foregroundMark x1="87424" y1="70238" x2="92121" y2="72143"/>
                      </a14:backgroundRemoval>
                    </a14:imgEffect>
                  </a14:imgLayer>
                </a14:imgProps>
              </a:ext>
              <a:ext uri="{28A0092B-C50C-407E-A947-70E740481C1C}">
                <a14:useLocalDpi xmlns:a14="http://schemas.microsoft.com/office/drawing/2010/main" val="0"/>
              </a:ext>
            </a:extLst>
          </a:blip>
          <a:srcRect/>
          <a:stretch>
            <a:fillRect/>
          </a:stretch>
        </p:blipFill>
        <p:spPr bwMode="auto">
          <a:xfrm>
            <a:off x="4881403" y="5875191"/>
            <a:ext cx="1471674" cy="936520"/>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Connector 31">
            <a:extLst>
              <a:ext uri="{FF2B5EF4-FFF2-40B4-BE49-F238E27FC236}">
                <a16:creationId xmlns:a16="http://schemas.microsoft.com/office/drawing/2014/main" id="{7519DA96-3B2F-4325-880A-97D0C7C1F9F0}"/>
              </a:ext>
            </a:extLst>
          </p:cNvPr>
          <p:cNvCxnSpPr>
            <a:cxnSpLocks/>
          </p:cNvCxnSpPr>
          <p:nvPr/>
        </p:nvCxnSpPr>
        <p:spPr>
          <a:xfrm>
            <a:off x="4825792" y="5380725"/>
            <a:ext cx="0" cy="237067"/>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pic>
        <p:nvPicPr>
          <p:cNvPr id="47" name="Picture 34" descr="Imagem relacionada">
            <a:extLst>
              <a:ext uri="{FF2B5EF4-FFF2-40B4-BE49-F238E27FC236}">
                <a16:creationId xmlns:a16="http://schemas.microsoft.com/office/drawing/2014/main" id="{254AE851-E422-466C-9399-28332CD3C1D6}"/>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8716" b="99083" l="3000" r="90000">
                        <a14:foregroundMark x1="8450" y1="70265" x2="13000" y2="72018"/>
                        <a14:foregroundMark x1="7667" y1="73853" x2="17333" y2="94037"/>
                        <a14:foregroundMark x1="17333" y1="94037" x2="52902" y2="96261"/>
                        <a14:foregroundMark x1="55443" y1="94344" x2="66000" y2="79817"/>
                        <a14:foregroundMark x1="66000" y1="79817" x2="62667" y2="67431"/>
                        <a14:foregroundMark x1="5478" y1="77059" x2="15333" y2="95872"/>
                        <a14:foregroundMark x1="15333" y1="95872" x2="20667" y2="96789"/>
                        <a14:foregroundMark x1="3000" y1="84404" x2="11667" y2="95872"/>
                        <a14:foregroundMark x1="66333" y1="92661" x2="58667" y2="95872"/>
                        <a14:foregroundMark x1="60000" y1="94495" x2="58197" y2="96977"/>
                        <a14:foregroundMark x1="59667" y1="99083" x2="64667" y2="98624"/>
                        <a14:backgroundMark x1="7333" y1="47248" x2="2667" y2="69725"/>
                        <a14:backgroundMark x1="2667" y1="69725" x2="0" y2="73853"/>
                        <a14:backgroundMark x1="8000" y1="42661" x2="6667" y2="54128"/>
                        <a14:backgroundMark x1="58000" y1="99083" x2="58000" y2="99083"/>
                        <a14:backgroundMark x1="58000" y1="96789" x2="56333" y2="99541"/>
                      </a14:backgroundRemoval>
                    </a14:imgEffect>
                  </a14:imgLayer>
                </a14:imgProps>
              </a:ext>
              <a:ext uri="{28A0092B-C50C-407E-A947-70E740481C1C}">
                <a14:useLocalDpi xmlns:a14="http://schemas.microsoft.com/office/drawing/2010/main" val="0"/>
              </a:ext>
            </a:extLst>
          </a:blip>
          <a:srcRect/>
          <a:stretch>
            <a:fillRect/>
          </a:stretch>
        </p:blipFill>
        <p:spPr bwMode="auto">
          <a:xfrm>
            <a:off x="6380652" y="5715734"/>
            <a:ext cx="1569262" cy="114033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58572858-10FC-4A23-B269-327237C810E7}"/>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914" b="94828" l="6745" r="94135">
                        <a14:foregroundMark x1="51613" y1="38362" x2="51320" y2="46983"/>
                        <a14:foregroundMark x1="73021" y1="49138" x2="87097" y2="57759"/>
                        <a14:foregroundMark x1="87097" y1="57759" x2="94721" y2="76293"/>
                        <a14:foregroundMark x1="94721" y1="76293" x2="80938" y2="86207"/>
                        <a14:foregroundMark x1="80938" y1="86207" x2="70088" y2="69397"/>
                        <a14:foregroundMark x1="70088" y1="69397" x2="75367" y2="50862"/>
                        <a14:foregroundMark x1="81525" y1="78017" x2="81525" y2="75431"/>
                        <a14:foregroundMark x1="52493" y1="39655" x2="57771" y2="48276"/>
                        <a14:foregroundMark x1="23167" y1="15948" x2="29619" y2="86638"/>
                        <a14:foregroundMark x1="29619" y1="86638" x2="28446" y2="64655"/>
                        <a14:foregroundMark x1="28446" y1="64655" x2="31378" y2="42241"/>
                        <a14:foregroundMark x1="31378" y1="42241" x2="29326" y2="18966"/>
                        <a14:foregroundMark x1="29326" y1="18966" x2="24047" y2="17672"/>
                        <a14:foregroundMark x1="20821" y1="21121" x2="24340" y2="34914"/>
                        <a14:foregroundMark x1="19355" y1="21552" x2="19941" y2="28879"/>
                        <a14:foregroundMark x1="19648" y1="19828" x2="19648" y2="23276"/>
                        <a14:foregroundMark x1="28446" y1="62931" x2="13490" y2="61207"/>
                        <a14:foregroundMark x1="13490" y1="61207" x2="24633" y2="78017"/>
                        <a14:foregroundMark x1="24633" y1="78017" x2="36364" y2="68966"/>
                        <a14:foregroundMark x1="31378" y1="80603" x2="37830" y2="68103"/>
                        <a14:foregroundMark x1="7038" y1="73707" x2="21701" y2="79741"/>
                        <a14:foregroundMark x1="21701" y1="79741" x2="25513" y2="79741"/>
                        <a14:foregroundMark x1="72434" y1="84483" x2="74487" y2="82328"/>
                        <a14:foregroundMark x1="72434" y1="85776" x2="74194" y2="86638"/>
                        <a14:foregroundMark x1="73314" y1="89655" x2="75660" y2="89655"/>
                        <a14:foregroundMark x1="26979" y1="93103" x2="29326" y2="91810"/>
                        <a14:foregroundMark x1="29032" y1="94828" x2="29619" y2="93534"/>
                      </a14:backgroundRemoval>
                    </a14:imgEffect>
                  </a14:imgLayer>
                </a14:imgProps>
              </a:ext>
            </a:extLst>
          </a:blip>
          <a:stretch>
            <a:fillRect/>
          </a:stretch>
        </p:blipFill>
        <p:spPr>
          <a:xfrm>
            <a:off x="7149843" y="2648372"/>
            <a:ext cx="1558808" cy="1060538"/>
          </a:xfrm>
          <a:prstGeom prst="rect">
            <a:avLst/>
          </a:prstGeom>
        </p:spPr>
      </p:pic>
      <p:pic>
        <p:nvPicPr>
          <p:cNvPr id="27" name="Picture 26">
            <a:extLst>
              <a:ext uri="{FF2B5EF4-FFF2-40B4-BE49-F238E27FC236}">
                <a16:creationId xmlns:a16="http://schemas.microsoft.com/office/drawing/2014/main" id="{09253EAB-F609-45FE-AF69-ED5322049F25}"/>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3912" b="98299" l="2825" r="97599">
                        <a14:foregroundMark x1="30932" y1="21599" x2="52119" y2="9864"/>
                        <a14:foregroundMark x1="52119" y1="9864" x2="60169" y2="9014"/>
                        <a14:foregroundMark x1="60169" y1="9014" x2="82203" y2="11054"/>
                        <a14:foregroundMark x1="82203" y1="11054" x2="89124" y2="14286"/>
                        <a14:foregroundMark x1="89124" y1="14286" x2="92797" y2="22279"/>
                        <a14:foregroundMark x1="93963" y1="38500" x2="94068" y2="39966"/>
                        <a14:foregroundMark x1="92797" y1="22279" x2="93657" y2="34250"/>
                        <a14:foregroundMark x1="94068" y1="39966" x2="97909" y2="46664"/>
                        <a14:foregroundMark x1="93498" y1="62916" x2="91102" y2="78231"/>
                        <a14:foregroundMark x1="91102" y1="78231" x2="84605" y2="86565"/>
                        <a14:foregroundMark x1="84605" y1="86565" x2="65819" y2="89796"/>
                        <a14:foregroundMark x1="65819" y1="89796" x2="35593" y2="87245"/>
                        <a14:foregroundMark x1="28389" y1="68015" x2="27119" y2="64626"/>
                        <a14:foregroundMark x1="29201" y1="70182" x2="28776" y2="69048"/>
                        <a14:foregroundMark x1="35593" y1="87245" x2="30221" y2="72906"/>
                        <a14:foregroundMark x1="26787" y1="50018" x2="26606" y2="42082"/>
                        <a14:foregroundMark x1="27119" y1="64626" x2="27038" y2="61068"/>
                        <a14:foregroundMark x1="30948" y1="23469" x2="31497" y2="21429"/>
                        <a14:foregroundMark x1="30446" y1="25332" x2="30535" y2="25000"/>
                        <a14:foregroundMark x1="29003" y1="30695" x2="29596" y2="28492"/>
                        <a14:foregroundMark x1="27829" y1="35058" x2="28185" y2="33733"/>
                        <a14:foregroundMark x1="26554" y1="39796" x2="27464" y2="36414"/>
                        <a14:foregroundMark x1="50424" y1="11735" x2="82062" y2="14456"/>
                        <a14:foregroundMark x1="82062" y1="14456" x2="87571" y2="20238"/>
                        <a14:foregroundMark x1="87571" y1="20238" x2="92373" y2="39796"/>
                        <a14:foregroundMark x1="92373" y1="39796" x2="85734" y2="43367"/>
                        <a14:foregroundMark x1="85734" y1="43367" x2="84746" y2="32653"/>
                        <a14:foregroundMark x1="84746" y1="32653" x2="87288" y2="12925"/>
                        <a14:foregroundMark x1="92373" y1="42857" x2="92679" y2="56592"/>
                        <a14:foregroundMark x1="96751" y1="41156" x2="97316" y2="40816"/>
                        <a14:foregroundMark x1="31307" y1="59309" x2="31497" y2="61735"/>
                        <a14:foregroundMark x1="30060" y1="43383" x2="30084" y2="43692"/>
                        <a14:foregroundMark x1="31362" y1="61281" x2="30824" y2="59476"/>
                        <a14:foregroundMark x1="31497" y1="61735" x2="31385" y2="61360"/>
                        <a14:foregroundMark x1="28894" y1="50983" x2="28943" y2="49904"/>
                        <a14:foregroundMark x1="26977" y1="19388" x2="24294" y2="10204"/>
                        <a14:foregroundMark x1="24294" y1="10204" x2="16808" y2="4592"/>
                        <a14:foregroundMark x1="16808" y1="4592" x2="2966" y2="11565"/>
                        <a14:foregroundMark x1="2966" y1="11565" x2="6215" y2="86054"/>
                        <a14:foregroundMark x1="6215" y1="86054" x2="13983" y2="92687"/>
                        <a14:foregroundMark x1="13983" y1="92687" x2="21893" y2="91667"/>
                        <a14:foregroundMark x1="21893" y1="91667" x2="25989" y2="80782"/>
                        <a14:foregroundMark x1="24291" y1="57794" x2="21893" y2="25340"/>
                        <a14:foregroundMark x1="25252" y1="70812" x2="24417" y2="59502"/>
                        <a14:foregroundMark x1="25989" y1="80782" x2="25257" y2="70867"/>
                        <a14:foregroundMark x1="21893" y1="25340" x2="26271" y2="9864"/>
                        <a14:foregroundMark x1="5085" y1="11224" x2="10311" y2="79592"/>
                        <a14:foregroundMark x1="10311" y1="79592" x2="7345" y2="67007"/>
                        <a14:foregroundMark x1="7345" y1="67007" x2="7203" y2="25680"/>
                        <a14:foregroundMark x1="2825" y1="13605" x2="4379" y2="91837"/>
                        <a14:foregroundMark x1="11441" y1="96088" x2="19068" y2="97449"/>
                        <a14:foregroundMark x1="19068" y1="97449" x2="12571" y2="95238"/>
                        <a14:foregroundMark x1="14124" y1="98469" x2="19068" y2="97619"/>
                        <a14:foregroundMark x1="10452" y1="5612" x2="17797" y2="3912"/>
                        <a14:foregroundMark x1="17797" y1="3912" x2="23588" y2="6122"/>
                        <a14:foregroundMark x1="30267" y1="62271" x2="30304" y2="62755"/>
                        <a14:foregroundMark x1="26130" y1="52381" x2="26130" y2="52721"/>
                        <a14:foregroundMark x1="26977" y1="52211" x2="27542" y2="57483"/>
                        <a14:foregroundMark x1="26412" y1="58503" x2="27119" y2="58333"/>
                        <a14:foregroundMark x1="96872" y1="53583" x2="96751" y2="54252"/>
                        <a14:backgroundMark x1="29944" y1="26020" x2="29944" y2="26020"/>
                        <a14:backgroundMark x1="30508" y1="25340" x2="30226" y2="28571"/>
                        <a14:backgroundMark x1="29802" y1="28401" x2="29802" y2="30102"/>
                        <a14:backgroundMark x1="30226" y1="24320" x2="31356" y2="24320"/>
                        <a14:backgroundMark x1="30791" y1="23469" x2="30791" y2="25000"/>
                        <a14:backgroundMark x1="26977" y1="31293" x2="27260" y2="32653"/>
                        <a14:backgroundMark x1="28814" y1="31293" x2="30085" y2="31293"/>
                        <a14:backgroundMark x1="29661" y1="34694" x2="30226" y2="38776"/>
                        <a14:backgroundMark x1="29096" y1="34524" x2="30226" y2="34184"/>
                        <a14:backgroundMark x1="30791" y1="38095" x2="28955" y2="38435"/>
                        <a14:backgroundMark x1="28814" y1="39456" x2="26977" y2="41667"/>
                        <a14:backgroundMark x1="28672" y1="38435" x2="30085" y2="39966"/>
                        <a14:backgroundMark x1="26271" y1="41497" x2="26271" y2="41497"/>
                        <a14:backgroundMark x1="26695" y1="40986" x2="26412" y2="42007"/>
                        <a14:backgroundMark x1="29096" y1="42857" x2="29661" y2="43707"/>
                        <a14:backgroundMark x1="29944" y1="43707" x2="30367" y2="49150"/>
                        <a14:backgroundMark x1="30226" y1="47449" x2="30932" y2="50510"/>
                        <a14:backgroundMark x1="30932" y1="49660" x2="28814" y2="49660"/>
                        <a14:backgroundMark x1="29661" y1="43707" x2="30085" y2="43027"/>
                        <a14:backgroundMark x1="27119" y1="50170" x2="26836" y2="51020"/>
                        <a14:backgroundMark x1="26412" y1="50340" x2="27401" y2="50340"/>
                        <a14:backgroundMark x1="26412" y1="51531" x2="27260" y2="51531"/>
                        <a14:backgroundMark x1="26412" y1="50680" x2="26412" y2="49830"/>
                        <a14:backgroundMark x1="28788" y1="57291" x2="28672" y2="59014"/>
                        <a14:backgroundMark x1="30226" y1="51531" x2="30367" y2="60204"/>
                        <a14:backgroundMark x1="26695" y1="60544" x2="27260" y2="60714"/>
                        <a14:backgroundMark x1="29520" y1="62075" x2="30508" y2="61735"/>
                        <a14:backgroundMark x1="29661" y1="69218" x2="30508" y2="64456"/>
                        <a14:backgroundMark x1="30791" y1="62755" x2="30791" y2="69048"/>
                        <a14:backgroundMark x1="30226" y1="62755" x2="30226" y2="61735"/>
                        <a14:backgroundMark x1="27119" y1="69048" x2="27260" y2="69218"/>
                        <a14:backgroundMark x1="29379" y1="70408" x2="30085" y2="72959"/>
                        <a14:backgroundMark x1="93927" y1="56633" x2="93785" y2="62925"/>
                        <a14:backgroundMark x1="94068" y1="56293" x2="97458" y2="56973"/>
                        <a14:backgroundMark x1="94633" y1="49490" x2="98870" y2="48810"/>
                        <a14:backgroundMark x1="94350" y1="39456" x2="94774" y2="34184"/>
                        <a14:backgroundMark x1="94068" y1="39286" x2="94492" y2="32823"/>
                        <a14:backgroundMark x1="94350" y1="34184" x2="94633" y2="38435"/>
                        <a14:backgroundMark x1="2684" y1="11905" x2="3390" y2="10544"/>
                        <a14:backgroundMark x1="95198" y1="52551" x2="96469" y2="52721"/>
                        <a14:backgroundMark x1="96328" y1="52211" x2="96893" y2="53571"/>
                        <a14:backgroundMark x1="96328" y1="51871" x2="97316" y2="52211"/>
                      </a14:backgroundRemoval>
                    </a14:imgEffect>
                  </a14:imgLayer>
                </a14:imgProps>
              </a:ext>
            </a:extLst>
          </a:blip>
          <a:stretch>
            <a:fillRect/>
          </a:stretch>
        </p:blipFill>
        <p:spPr>
          <a:xfrm>
            <a:off x="7545288" y="3758169"/>
            <a:ext cx="1197118" cy="994217"/>
          </a:xfrm>
          <a:prstGeom prst="rect">
            <a:avLst/>
          </a:prstGeom>
        </p:spPr>
      </p:pic>
      <p:pic>
        <p:nvPicPr>
          <p:cNvPr id="28" name="Picture 27">
            <a:extLst>
              <a:ext uri="{FF2B5EF4-FFF2-40B4-BE49-F238E27FC236}">
                <a16:creationId xmlns:a16="http://schemas.microsoft.com/office/drawing/2014/main" id="{821E2D18-7DE6-4D89-ADB1-E40090722E8D}"/>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10000" b="90000" l="10000" r="90000">
                        <a14:foregroundMark x1="26066" y1="35897" x2="12559" y2="39927"/>
                        <a14:foregroundMark x1="12559" y1="39927" x2="11374" y2="69231"/>
                        <a14:foregroundMark x1="15403" y1="34066" x2="11374" y2="39194"/>
                        <a14:foregroundMark x1="11374" y1="35531" x2="14455" y2="34066"/>
                        <a14:foregroundMark x1="12085" y1="31868" x2="12085" y2="31868"/>
                        <a14:foregroundMark x1="12322" y1="33333" x2="13744" y2="30403"/>
                      </a14:backgroundRemoval>
                    </a14:imgEffect>
                  </a14:imgLayer>
                </a14:imgProps>
              </a:ext>
            </a:extLst>
          </a:blip>
          <a:stretch>
            <a:fillRect/>
          </a:stretch>
        </p:blipFill>
        <p:spPr>
          <a:xfrm>
            <a:off x="5346629" y="2780928"/>
            <a:ext cx="1759534" cy="1138276"/>
          </a:xfrm>
          <a:prstGeom prst="rect">
            <a:avLst/>
          </a:prstGeom>
        </p:spPr>
      </p:pic>
      <p:pic>
        <p:nvPicPr>
          <p:cNvPr id="29" name="Picture 28">
            <a:extLst>
              <a:ext uri="{FF2B5EF4-FFF2-40B4-BE49-F238E27FC236}">
                <a16:creationId xmlns:a16="http://schemas.microsoft.com/office/drawing/2014/main" id="{1F8DC627-17DA-40CD-A7AF-9A3FEB8F5D34}"/>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3791" b="96051" l="4380" r="94891">
                        <a14:foregroundMark x1="88321" y1="25750" x2="88564" y2="26856"/>
                        <a14:foregroundMark x1="89781" y1="25276" x2="88200" y2="26382"/>
                        <a14:foregroundMark x1="92214" y1="26856" x2="90876" y2="27330"/>
                        <a14:foregroundMark x1="87956" y1="37441" x2="94769" y2="44076"/>
                        <a14:foregroundMark x1="94769" y1="44076" x2="95012" y2="54660"/>
                        <a14:foregroundMark x1="95012" y1="54660" x2="87591" y2="51185"/>
                        <a14:foregroundMark x1="87591" y1="51185" x2="86375" y2="41074"/>
                        <a14:foregroundMark x1="86375" y1="41074" x2="87591" y2="39021"/>
                        <a14:foregroundMark x1="81509" y1="13428" x2="75182" y2="7267"/>
                        <a14:foregroundMark x1="75182" y1="7267" x2="57908" y2="6161"/>
                        <a14:foregroundMark x1="57908" y1="6161" x2="63747" y2="12796"/>
                        <a14:foregroundMark x1="63747" y1="12796" x2="80292" y2="12954"/>
                        <a14:foregroundMark x1="80292" y1="12954" x2="80779" y2="14218"/>
                        <a14:foregroundMark x1="46229" y1="6003" x2="54380" y2="4265"/>
                        <a14:foregroundMark x1="54380" y1="4265" x2="46837" y2="5213"/>
                        <a14:foregroundMark x1="9489" y1="42970" x2="4988" y2="51975"/>
                        <a14:foregroundMark x1="4988" y1="51975" x2="4258" y2="63665"/>
                        <a14:foregroundMark x1="4258" y1="63665" x2="8637" y2="72512"/>
                        <a14:foregroundMark x1="8637" y1="72512" x2="30779" y2="56398"/>
                        <a14:foregroundMark x1="30779" y1="56398" x2="24088" y2="47709"/>
                        <a14:foregroundMark x1="24088" y1="47709" x2="12652" y2="44392"/>
                        <a14:foregroundMark x1="12652" y1="44392" x2="7421" y2="45340"/>
                        <a14:foregroundMark x1="16180" y1="42496" x2="20925" y2="52923"/>
                        <a14:foregroundMark x1="20925" y1="52923" x2="27616" y2="58294"/>
                        <a14:foregroundMark x1="27616" y1="58294" x2="22749" y2="49763"/>
                        <a14:foregroundMark x1="22749" y1="49763" x2="12165" y2="42812"/>
                        <a14:foregroundMark x1="4258" y1="52449" x2="2433" y2="62875"/>
                        <a14:foregroundMark x1="2433" y1="62875" x2="5353" y2="72196"/>
                        <a14:foregroundMark x1="5353" y1="72196" x2="4380" y2="54344"/>
                        <a14:foregroundMark x1="20316" y1="88784" x2="45255" y2="96051"/>
                        <a14:foregroundMark x1="45255" y1="96051" x2="38200" y2="88468"/>
                        <a14:foregroundMark x1="38200" y1="88468" x2="22384" y2="88784"/>
                        <a14:foregroundMark x1="71411" y1="49289" x2="73114" y2="42970"/>
                        <a14:foregroundMark x1="93066" y1="28910" x2="92701" y2="28120"/>
                        <a14:foregroundMark x1="83090" y1="31596" x2="79805" y2="33017"/>
                      </a14:backgroundRemoval>
                    </a14:imgEffect>
                  </a14:imgLayer>
                </a14:imgProps>
              </a:ext>
            </a:extLst>
          </a:blip>
          <a:stretch>
            <a:fillRect/>
          </a:stretch>
        </p:blipFill>
        <p:spPr>
          <a:xfrm>
            <a:off x="4212752" y="2855399"/>
            <a:ext cx="1112037" cy="856350"/>
          </a:xfrm>
          <a:prstGeom prst="rect">
            <a:avLst/>
          </a:prstGeom>
        </p:spPr>
      </p:pic>
      <p:pic>
        <p:nvPicPr>
          <p:cNvPr id="30" name="Picture 29">
            <a:extLst>
              <a:ext uri="{FF2B5EF4-FFF2-40B4-BE49-F238E27FC236}">
                <a16:creationId xmlns:a16="http://schemas.microsoft.com/office/drawing/2014/main" id="{492579AF-8A4E-4B79-A36D-D59A3B22D47F}"/>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5432" b="94074" l="9140" r="89785">
                        <a14:foregroundMark x1="18817" y1="9136" x2="79570" y2="12840"/>
                        <a14:foregroundMark x1="79570" y1="12840" x2="22043" y2="5679"/>
                        <a14:foregroundMark x1="22043" y1="5679" x2="28495" y2="11605"/>
                        <a14:foregroundMark x1="34946" y1="89383" x2="58602" y2="81975"/>
                        <a14:foregroundMark x1="36022" y1="92346" x2="61290" y2="94074"/>
                      </a14:backgroundRemoval>
                    </a14:imgEffect>
                  </a14:imgLayer>
                </a14:imgProps>
              </a:ext>
            </a:extLst>
          </a:blip>
          <a:stretch>
            <a:fillRect/>
          </a:stretch>
        </p:blipFill>
        <p:spPr>
          <a:xfrm>
            <a:off x="7037058" y="4636714"/>
            <a:ext cx="396132" cy="862543"/>
          </a:xfrm>
          <a:prstGeom prst="rect">
            <a:avLst/>
          </a:prstGeom>
        </p:spPr>
      </p:pic>
      <p:pic>
        <p:nvPicPr>
          <p:cNvPr id="4098" name="Picture 2" descr="Imagem relacionada">
            <a:extLst>
              <a:ext uri="{FF2B5EF4-FFF2-40B4-BE49-F238E27FC236}">
                <a16:creationId xmlns:a16="http://schemas.microsoft.com/office/drawing/2014/main" id="{E6EC76CF-FDFC-4D41-A92B-85EDC793DB02}"/>
              </a:ext>
            </a:extLst>
          </p:cNvPr>
          <p:cNvPicPr>
            <a:picLocks noChangeAspect="1" noChangeArrowheads="1"/>
          </p:cNvPicPr>
          <p:nvPr/>
        </p:nvPicPr>
        <p:blipFill>
          <a:blip r:embed="rId22">
            <a:extLst>
              <a:ext uri="{BEBA8EAE-BF5A-486C-A8C5-ECC9F3942E4B}">
                <a14:imgProps xmlns:a14="http://schemas.microsoft.com/office/drawing/2010/main">
                  <a14:imgLayer r:embed="rId23">
                    <a14:imgEffect>
                      <a14:backgroundRemoval t="0" b="99500" l="2125" r="99875">
                        <a14:foregroundMark x1="12625" y1="40833" x2="7000" y2="36833"/>
                        <a14:foregroundMark x1="7000" y1="36833" x2="1375" y2="41500"/>
                        <a14:foregroundMark x1="1375" y1="41500" x2="625" y2="83500"/>
                        <a14:foregroundMark x1="625" y1="83500" x2="12750" y2="95333"/>
                        <a14:foregroundMark x1="12750" y1="95333" x2="53125" y2="99000"/>
                        <a14:foregroundMark x1="53125" y1="99000" x2="89250" y2="96167"/>
                        <a14:foregroundMark x1="89250" y1="96167" x2="92875" y2="87833"/>
                        <a14:foregroundMark x1="92875" y1="87833" x2="98125" y2="81000"/>
                        <a14:foregroundMark x1="98125" y1="81000" x2="99125" y2="52667"/>
                        <a14:foregroundMark x1="99125" y1="52667" x2="94250" y2="46000"/>
                        <a14:foregroundMark x1="94250" y1="46000" x2="91250" y2="46000"/>
                        <a14:foregroundMark x1="1250" y1="42833" x2="13875" y2="79333"/>
                        <a14:foregroundMark x1="13875" y1="79333" x2="19125" y2="84833"/>
                        <a14:foregroundMark x1="19125" y1="84833" x2="60625" y2="99500"/>
                        <a14:foregroundMark x1="8875" y1="40667" x2="3500" y2="47333"/>
                        <a14:foregroundMark x1="3500" y1="47333" x2="3625" y2="70167"/>
                        <a14:foregroundMark x1="3625" y1="70167" x2="2125" y2="79833"/>
                        <a14:foregroundMark x1="2125" y1="79833" x2="5750" y2="95833"/>
                        <a14:foregroundMark x1="37125" y1="38167" x2="51125" y2="30000"/>
                        <a14:foregroundMark x1="51125" y1="30000" x2="58000" y2="28833"/>
                        <a14:foregroundMark x1="58000" y1="28833" x2="64875" y2="29500"/>
                        <a14:foregroundMark x1="64875" y1="29500" x2="71000" y2="24167"/>
                        <a14:foregroundMark x1="71000" y1="24167" x2="80003" y2="10188"/>
                        <a14:foregroundMark x1="99875" y1="5000" x2="94750" y2="11500"/>
                        <a14:foregroundMark x1="94750" y1="11500" x2="99875" y2="17333"/>
                        <a14:foregroundMark x1="99875" y1="17333" x2="99875" y2="17333"/>
                        <a14:foregroundMark x1="92625" y1="4500" x2="99875" y2="15667"/>
                        <a14:foregroundMark x1="78625" y1="27833" x2="99875" y2="28167"/>
                        <a14:foregroundMark x1="68750" y1="24833" x2="69750" y2="24000"/>
                        <a14:foregroundMark x1="68500" y1="21000" x2="69250" y2="26667"/>
                        <a14:foregroundMark x1="56750" y1="27000" x2="57375" y2="29167"/>
                        <a14:foregroundMark x1="61000" y1="28167" x2="62875" y2="28833"/>
                        <a14:foregroundMark x1="61375" y1="25833" x2="62500" y2="29667"/>
                        <a14:backgroundMark x1="80500" y1="8833" x2="93500" y2="0"/>
                      </a14:backgroundRemoval>
                    </a14:imgEffect>
                  </a14:imgLayer>
                </a14:imgProps>
              </a:ext>
              <a:ext uri="{28A0092B-C50C-407E-A947-70E740481C1C}">
                <a14:useLocalDpi xmlns:a14="http://schemas.microsoft.com/office/drawing/2010/main" val="0"/>
              </a:ext>
            </a:extLst>
          </a:blip>
          <a:srcRect/>
          <a:stretch>
            <a:fillRect/>
          </a:stretch>
        </p:blipFill>
        <p:spPr bwMode="auto">
          <a:xfrm>
            <a:off x="1027378" y="2722042"/>
            <a:ext cx="2817782" cy="211333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esultado de imagem para irrigação de jardins por aspersão">
            <a:extLst>
              <a:ext uri="{FF2B5EF4-FFF2-40B4-BE49-F238E27FC236}">
                <a16:creationId xmlns:a16="http://schemas.microsoft.com/office/drawing/2014/main" id="{1986D961-9DDD-4777-93F4-F5105300EC49}"/>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760607" y="4479504"/>
            <a:ext cx="2073606" cy="143007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Resultado de imagem para irrigação de jardins por aspersão">
            <a:extLst>
              <a:ext uri="{FF2B5EF4-FFF2-40B4-BE49-F238E27FC236}">
                <a16:creationId xmlns:a16="http://schemas.microsoft.com/office/drawing/2014/main" id="{85DBE8C7-D5C8-42CA-8D20-AD6E07A7554C}"/>
              </a:ext>
            </a:extLst>
          </p:cNvPr>
          <p:cNvPicPr>
            <a:picLocks noChangeAspect="1" noChangeArrowheads="1"/>
          </p:cNvPicPr>
          <p:nvPr/>
        </p:nvPicPr>
        <p:blipFill>
          <a:blip r:embed="rId25">
            <a:extLst>
              <a:ext uri="{BEBA8EAE-BF5A-486C-A8C5-ECC9F3942E4B}">
                <a14:imgProps xmlns:a14="http://schemas.microsoft.com/office/drawing/2010/main">
                  <a14:imgLayer r:embed="rId26">
                    <a14:imgEffect>
                      <a14:backgroundRemoval t="5825" b="95728" l="10000" r="90000">
                        <a14:foregroundMark x1="30571" y1="10097" x2="44286" y2="6019"/>
                        <a14:foregroundMark x1="44286" y1="6019" x2="31714" y2="11068"/>
                        <a14:foregroundMark x1="31714" y1="11068" x2="31714" y2="11068"/>
                        <a14:foregroundMark x1="79714" y1="86990" x2="87429" y2="95728"/>
                        <a14:foregroundMark x1="87429" y1="95728" x2="82857" y2="87767"/>
                      </a14:backgroundRemoval>
                    </a14:imgEffect>
                  </a14:imgLayer>
                </a14:imgProps>
              </a:ext>
              <a:ext uri="{28A0092B-C50C-407E-A947-70E740481C1C}">
                <a14:useLocalDpi xmlns:a14="http://schemas.microsoft.com/office/drawing/2010/main" val="0"/>
              </a:ext>
            </a:extLst>
          </a:blip>
          <a:srcRect/>
          <a:stretch>
            <a:fillRect/>
          </a:stretch>
        </p:blipFill>
        <p:spPr bwMode="auto">
          <a:xfrm>
            <a:off x="5972019" y="3754396"/>
            <a:ext cx="952941" cy="1402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944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51497" y="548680"/>
            <a:ext cx="7803007" cy="890581"/>
          </a:xfrm>
        </p:spPr>
        <p:txBody>
          <a:bodyPr>
            <a:normAutofit/>
          </a:bodyPr>
          <a:lstStyle/>
          <a:p>
            <a:r>
              <a:rPr lang="pt-BR" sz="3200" dirty="0"/>
              <a:t>Fatos sobre IoT que precisamos saber</a:t>
            </a:r>
            <a:endParaRPr lang="pt-BR" dirty="0"/>
          </a:p>
        </p:txBody>
      </p:sp>
      <p:sp>
        <p:nvSpPr>
          <p:cNvPr id="14" name="Content Placeholder 13"/>
          <p:cNvSpPr>
            <a:spLocks noGrp="1"/>
          </p:cNvSpPr>
          <p:nvPr>
            <p:ph idx="1"/>
          </p:nvPr>
        </p:nvSpPr>
        <p:spPr>
          <a:xfrm>
            <a:off x="1051497" y="1497782"/>
            <a:ext cx="7803007" cy="4883546"/>
          </a:xfrm>
        </p:spPr>
        <p:txBody>
          <a:bodyPr>
            <a:normAutofit fontScale="85000" lnSpcReduction="20000"/>
          </a:bodyPr>
          <a:lstStyle/>
          <a:p>
            <a:pPr marL="342900" indent="-342900"/>
            <a:r>
              <a:rPr lang="pt-BR" sz="2000" dirty="0"/>
              <a:t>Em 1999, Kevin Ashton criou o termo “</a:t>
            </a:r>
            <a:r>
              <a:rPr lang="pt-BR" sz="2000" i="1" dirty="0"/>
              <a:t>Internet of </a:t>
            </a:r>
            <a:r>
              <a:rPr lang="pt-BR" sz="2000" i="1" dirty="0" err="1"/>
              <a:t>Things</a:t>
            </a:r>
            <a:r>
              <a:rPr lang="pt-BR" sz="2000" dirty="0"/>
              <a:t>” nos laboratórios do MIT.</a:t>
            </a:r>
          </a:p>
          <a:p>
            <a:pPr marL="342900" indent="-342900"/>
            <a:r>
              <a:rPr lang="pt-BR" sz="2000" dirty="0"/>
              <a:t>Existem 6,4 bilhões de dispositivos conectados, já em 2016, e a previsão para 2020 é de 50 bilhões de dispositivos.</a:t>
            </a:r>
          </a:p>
          <a:p>
            <a:pPr marL="342900" indent="-342900"/>
            <a:r>
              <a:rPr lang="pt-BR" sz="2000" dirty="0"/>
              <a:t>87% das pessoas não tem a menor ideia do que vem a ser Internet das Coisas.</a:t>
            </a:r>
          </a:p>
          <a:p>
            <a:pPr marL="342900" indent="-342900"/>
            <a:r>
              <a:rPr lang="pt-BR" sz="2000" dirty="0"/>
              <a:t>Somente 10% dos veículos estavam conectados à internet de alguma forma, em 2012. Em 2020, estima-se que 90% dos veículos estarão conectados.</a:t>
            </a:r>
          </a:p>
          <a:p>
            <a:pPr marL="342900" indent="-342900"/>
            <a:r>
              <a:rPr lang="pt-BR" sz="2000" dirty="0"/>
              <a:t>Terminais de autoatendimento de bancos (</a:t>
            </a:r>
            <a:r>
              <a:rPr lang="pt-BR" sz="2000" dirty="0" err="1"/>
              <a:t>ATM´s</a:t>
            </a:r>
            <a:r>
              <a:rPr lang="pt-BR" sz="2000" dirty="0"/>
              <a:t>), foram os primeiros dispositivos de IoT, e já estavam disponíveis para o público em 1974.</a:t>
            </a:r>
          </a:p>
          <a:p>
            <a:pPr marL="342900" indent="-342900"/>
            <a:r>
              <a:rPr lang="pt-BR" sz="2000" dirty="0"/>
              <a:t>Para um objeto ser considerado IoT, ele precisa:</a:t>
            </a:r>
          </a:p>
          <a:p>
            <a:pPr marL="792650" lvl="2" indent="-342900"/>
            <a:r>
              <a:rPr lang="pt-BR" sz="1600" dirty="0"/>
              <a:t>Possuir algum tipo de sensor; </a:t>
            </a:r>
          </a:p>
          <a:p>
            <a:pPr marL="792650" lvl="2" indent="-342900"/>
            <a:r>
              <a:rPr lang="pt-BR" sz="1600" dirty="0"/>
              <a:t>Estar conectado à internet;</a:t>
            </a:r>
          </a:p>
          <a:p>
            <a:pPr marL="792650" lvl="2" indent="-342900"/>
            <a:r>
              <a:rPr lang="pt-BR" sz="1600" dirty="0"/>
              <a:t>Possuir um processador;</a:t>
            </a:r>
          </a:p>
          <a:p>
            <a:pPr marL="792650" lvl="2" indent="-342900"/>
            <a:r>
              <a:rPr lang="pt-BR" sz="1600" dirty="0"/>
              <a:t>Energeticamente eficiente;</a:t>
            </a:r>
          </a:p>
          <a:p>
            <a:pPr marL="792650" lvl="2" indent="-342900"/>
            <a:r>
              <a:rPr lang="pt-BR" sz="1600" dirty="0"/>
              <a:t>Baixo custo; </a:t>
            </a:r>
          </a:p>
          <a:p>
            <a:pPr marL="792650" lvl="2" indent="-342900"/>
            <a:r>
              <a:rPr lang="pt-BR" sz="1600" dirty="0"/>
              <a:t>Qualidade;</a:t>
            </a:r>
          </a:p>
          <a:p>
            <a:pPr marL="792650" lvl="2" indent="-342900"/>
            <a:r>
              <a:rPr lang="pt-BR" sz="1600" dirty="0"/>
              <a:t>Confiabilidade; </a:t>
            </a:r>
          </a:p>
          <a:p>
            <a:pPr marL="792650" lvl="2" indent="-342900"/>
            <a:r>
              <a:rPr lang="pt-BR" sz="1600" dirty="0"/>
              <a:t>Segurança.</a:t>
            </a:r>
            <a:endParaRPr lang="pt-BR" sz="1300" dirty="0"/>
          </a:p>
        </p:txBody>
      </p:sp>
      <p:pic>
        <p:nvPicPr>
          <p:cNvPr id="4" name="Picture 3">
            <a:hlinkClick r:id="rId2"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Tree>
    <p:extLst>
      <p:ext uri="{BB962C8B-B14F-4D97-AF65-F5344CB8AC3E}">
        <p14:creationId xmlns:p14="http://schemas.microsoft.com/office/powerpoint/2010/main" val="2177873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51497" y="548680"/>
            <a:ext cx="7803007" cy="890581"/>
          </a:xfrm>
        </p:spPr>
        <p:txBody>
          <a:bodyPr>
            <a:normAutofit/>
          </a:bodyPr>
          <a:lstStyle/>
          <a:p>
            <a:r>
              <a:rPr lang="pt-BR" sz="3200" dirty="0"/>
              <a:t>Porque IoT está crescendo atualmente</a:t>
            </a:r>
            <a:endParaRPr lang="pt-BR" dirty="0"/>
          </a:p>
        </p:txBody>
      </p:sp>
      <p:pic>
        <p:nvPicPr>
          <p:cNvPr id="4" name="Picture 3">
            <a:hlinkClick r:id="rId2"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5" name="Rectangle 4">
            <a:extLst>
              <a:ext uri="{FF2B5EF4-FFF2-40B4-BE49-F238E27FC236}">
                <a16:creationId xmlns:a16="http://schemas.microsoft.com/office/drawing/2014/main" id="{3DD4541F-0437-48C8-9E09-36DF57F22D6A}"/>
              </a:ext>
            </a:extLst>
          </p:cNvPr>
          <p:cNvSpPr/>
          <p:nvPr/>
        </p:nvSpPr>
        <p:spPr>
          <a:xfrm>
            <a:off x="416496" y="1556792"/>
            <a:ext cx="2880444" cy="4740806"/>
          </a:xfrm>
          <a:prstGeom prst="rect">
            <a:avLst/>
          </a:prstGeom>
          <a:solidFill>
            <a:srgbClr val="FFE7FF"/>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pt-BR" dirty="0">
                <a:solidFill>
                  <a:srgbClr val="FF0000"/>
                </a:solidFill>
              </a:rPr>
              <a:t>Disponibilidade</a:t>
            </a:r>
          </a:p>
          <a:p>
            <a:br>
              <a:rPr lang="pt-BR" dirty="0">
                <a:solidFill>
                  <a:schemeClr val="tx2">
                    <a:lumMod val="95000"/>
                    <a:lumOff val="5000"/>
                  </a:schemeClr>
                </a:solidFill>
              </a:rPr>
            </a:br>
            <a:r>
              <a:rPr lang="pt-BR" sz="1400" dirty="0">
                <a:solidFill>
                  <a:schemeClr val="tx2">
                    <a:lumMod val="95000"/>
                    <a:lumOff val="5000"/>
                  </a:schemeClr>
                </a:solidFill>
              </a:rPr>
              <a:t>Os dispositivos IoT já são comuns, baratos e fáceis de substituir. A infra- estrutura básica para suportar o IoT está no local (Wi-Fi, LTE). </a:t>
            </a:r>
            <a:br>
              <a:rPr lang="pt-BR" sz="1400" dirty="0">
                <a:solidFill>
                  <a:schemeClr val="tx2">
                    <a:lumMod val="95000"/>
                    <a:lumOff val="5000"/>
                  </a:schemeClr>
                </a:solidFill>
              </a:rPr>
            </a:br>
            <a:r>
              <a:rPr lang="pt-BR" sz="1400" dirty="0">
                <a:solidFill>
                  <a:schemeClr val="tx2">
                    <a:lumMod val="95000"/>
                    <a:lumOff val="5000"/>
                  </a:schemeClr>
                </a:solidFill>
              </a:rPr>
              <a:t>Em 2018, metade do </a:t>
            </a:r>
            <a:br>
              <a:rPr lang="pt-BR" sz="1400" dirty="0">
                <a:solidFill>
                  <a:schemeClr val="tx2">
                    <a:lumMod val="95000"/>
                    <a:lumOff val="5000"/>
                  </a:schemeClr>
                </a:solidFill>
              </a:rPr>
            </a:br>
            <a:r>
              <a:rPr lang="pt-BR" sz="1400" dirty="0">
                <a:solidFill>
                  <a:schemeClr val="tx2">
                    <a:lumMod val="95000"/>
                    <a:lumOff val="5000"/>
                  </a:schemeClr>
                </a:solidFill>
              </a:rPr>
              <a:t>mundo estará </a:t>
            </a:r>
            <a:br>
              <a:rPr lang="pt-BR" sz="1400" dirty="0">
                <a:solidFill>
                  <a:schemeClr val="tx2">
                    <a:lumMod val="95000"/>
                    <a:lumOff val="5000"/>
                  </a:schemeClr>
                </a:solidFill>
              </a:rPr>
            </a:br>
            <a:r>
              <a:rPr lang="pt-BR" sz="1400" dirty="0">
                <a:solidFill>
                  <a:schemeClr val="tx2">
                    <a:lumMod val="95000"/>
                    <a:lumOff val="5000"/>
                  </a:schemeClr>
                </a:solidFill>
              </a:rPr>
              <a:t>conectado </a:t>
            </a:r>
            <a:br>
              <a:rPr lang="pt-BR" sz="1400" dirty="0">
                <a:solidFill>
                  <a:schemeClr val="tx2">
                    <a:lumMod val="95000"/>
                    <a:lumOff val="5000"/>
                  </a:schemeClr>
                </a:solidFill>
              </a:rPr>
            </a:br>
            <a:r>
              <a:rPr lang="pt-BR" sz="1400" dirty="0">
                <a:solidFill>
                  <a:schemeClr val="tx2">
                    <a:lumMod val="95000"/>
                    <a:lumOff val="5000"/>
                  </a:schemeClr>
                </a:solidFill>
              </a:rPr>
              <a:t>à internet.</a:t>
            </a:r>
            <a:endParaRPr lang="en-US" dirty="0">
              <a:solidFill>
                <a:schemeClr val="tx2">
                  <a:lumMod val="95000"/>
                  <a:lumOff val="5000"/>
                </a:schemeClr>
              </a:solidFill>
            </a:endParaRPr>
          </a:p>
        </p:txBody>
      </p:sp>
      <p:sp>
        <p:nvSpPr>
          <p:cNvPr id="8" name="Rectangle 7">
            <a:extLst>
              <a:ext uri="{FF2B5EF4-FFF2-40B4-BE49-F238E27FC236}">
                <a16:creationId xmlns:a16="http://schemas.microsoft.com/office/drawing/2014/main" id="{84922E58-4573-4614-AD87-D5D028A73C38}"/>
              </a:ext>
            </a:extLst>
          </p:cNvPr>
          <p:cNvSpPr/>
          <p:nvPr/>
        </p:nvSpPr>
        <p:spPr>
          <a:xfrm>
            <a:off x="3440956" y="1563663"/>
            <a:ext cx="2880444" cy="47408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pt-BR" dirty="0">
                <a:solidFill>
                  <a:srgbClr val="0070C0"/>
                </a:solidFill>
              </a:rPr>
              <a:t>Acessibilidade</a:t>
            </a:r>
          </a:p>
          <a:p>
            <a:endParaRPr lang="pt-BR" dirty="0">
              <a:solidFill>
                <a:schemeClr val="tx2">
                  <a:lumMod val="95000"/>
                  <a:lumOff val="5000"/>
                </a:schemeClr>
              </a:solidFill>
            </a:endParaRPr>
          </a:p>
          <a:p>
            <a:r>
              <a:rPr lang="pt-BR" sz="1400" dirty="0">
                <a:solidFill>
                  <a:schemeClr val="tx2">
                    <a:lumMod val="95000"/>
                    <a:lumOff val="5000"/>
                  </a:schemeClr>
                </a:solidFill>
              </a:rPr>
              <a:t>O custo médio dos sensores usados no IoT vai cair ainda mais. No final da década, o preço de um sensor será de quase US$ 0,30.</a:t>
            </a:r>
            <a:endParaRPr lang="en-US" sz="1400" dirty="0">
              <a:solidFill>
                <a:schemeClr val="tx2">
                  <a:lumMod val="95000"/>
                  <a:lumOff val="5000"/>
                </a:schemeClr>
              </a:solidFill>
            </a:endParaRPr>
          </a:p>
        </p:txBody>
      </p:sp>
      <p:pic>
        <p:nvPicPr>
          <p:cNvPr id="6" name="Picture 5">
            <a:extLst>
              <a:ext uri="{FF2B5EF4-FFF2-40B4-BE49-F238E27FC236}">
                <a16:creationId xmlns:a16="http://schemas.microsoft.com/office/drawing/2014/main" id="{694B9BF1-C439-42E5-928B-107448305DD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290" b="96700" l="9938" r="89752">
                        <a14:foregroundMark x1="31495" y1="94580" x2="33420" y2="96582"/>
                        <a14:foregroundMark x1="26708" y1="89604" x2="30997" y2="94063"/>
                        <a14:foregroundMark x1="61368" y1="97030" x2="66770" y2="97030"/>
                        <a14:foregroundMark x1="66770" y1="97030" x2="79193" y2="91419"/>
                        <a14:foregroundMark x1="79193" y1="91419" x2="74534" y2="88614"/>
                        <a14:foregroundMark x1="33718" y1="93038" x2="34320" y2="92931"/>
                        <a14:foregroundMark x1="25155" y1="94554" x2="31461" y2="93437"/>
                        <a14:foregroundMark x1="24845" y1="97030" x2="27089" y2="97008"/>
                        <a14:foregroundMark x1="51067" y1="96865" x2="57143" y2="96865"/>
                        <a14:foregroundMark x1="57143" y1="96865" x2="72981" y2="96700"/>
                        <a14:foregroundMark x1="72981" y1="96700" x2="79503" y2="96700"/>
                        <a14:foregroundMark x1="47826" y1="12871" x2="50000" y2="4290"/>
                        <a14:foregroundMark x1="50000" y1="4290" x2="55590" y2="12376"/>
                        <a14:foregroundMark x1="55590" y1="12376" x2="55590" y2="12541"/>
                        <a14:backgroundMark x1="24845" y1="98845" x2="86646" y2="99835"/>
                        <a14:backgroundMark x1="36646" y1="95050" x2="49689" y2="90429"/>
                        <a14:backgroundMark x1="49689" y1="90429" x2="36957" y2="94389"/>
                        <a14:backgroundMark x1="36957" y1="94389" x2="36646" y2="94554"/>
                        <a14:backgroundMark x1="38820" y1="80363" x2="50932" y2="85149"/>
                        <a14:backgroundMark x1="50932" y1="85149" x2="63665" y2="81518"/>
                        <a14:backgroundMark x1="63665" y1="81518" x2="50000" y2="78053"/>
                        <a14:backgroundMark x1="50000" y1="78053" x2="39441" y2="80198"/>
                        <a14:backgroundMark x1="45031" y1="70462" x2="45031" y2="70627"/>
                        <a14:backgroundMark x1="40683" y1="27228" x2="41925" y2="27558"/>
                        <a14:backgroundMark x1="60870" y1="26898" x2="60870" y2="27063"/>
                        <a14:backgroundMark x1="63975" y1="88944" x2="68323" y2="87954"/>
                        <a14:backgroundMark x1="34472" y1="89109" x2="35093" y2="88779"/>
                        <a14:backgroundMark x1="31366" y1="93564" x2="34783" y2="90924"/>
                      </a14:backgroundRemoval>
                    </a14:imgEffect>
                  </a14:imgLayer>
                </a14:imgProps>
              </a:ext>
            </a:extLst>
          </a:blip>
          <a:stretch>
            <a:fillRect/>
          </a:stretch>
        </p:blipFill>
        <p:spPr>
          <a:xfrm>
            <a:off x="1911263" y="2829475"/>
            <a:ext cx="1905248" cy="3585654"/>
          </a:xfrm>
          <a:prstGeom prst="rect">
            <a:avLst/>
          </a:prstGeom>
        </p:spPr>
      </p:pic>
      <p:pic>
        <p:nvPicPr>
          <p:cNvPr id="5124" name="Picture 4" descr="Resultado de imagem para Moedas">
            <a:extLst>
              <a:ext uri="{FF2B5EF4-FFF2-40B4-BE49-F238E27FC236}">
                <a16:creationId xmlns:a16="http://schemas.microsoft.com/office/drawing/2014/main" id="{96A6EA61-3CA5-4526-886F-4F2A757982D8}"/>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810" b="95754" l="6934" r="99805">
                        <a14:foregroundMark x1="26660" y1="48902" x2="35352" y2="47877"/>
                        <a14:foregroundMark x1="35352" y1="47877" x2="29883" y2="49048"/>
                        <a14:foregroundMark x1="44824" y1="38799" x2="53906" y2="38360"/>
                        <a14:foregroundMark x1="53906" y1="38360" x2="59082" y2="39239"/>
                        <a14:foregroundMark x1="63184" y1="26647" x2="72070" y2="26354"/>
                        <a14:foregroundMark x1="72070" y1="26354" x2="77637" y2="26647"/>
                        <a14:foregroundMark x1="7910" y1="58712" x2="18750" y2="58126"/>
                        <a14:foregroundMark x1="18750" y1="58126" x2="9766" y2="57833"/>
                        <a14:foregroundMark x1="9766" y1="57833" x2="6934" y2="85066"/>
                        <a14:foregroundMark x1="6934" y1="85066" x2="17090" y2="84334"/>
                        <a14:foregroundMark x1="35059" y1="89458" x2="45117" y2="90630"/>
                        <a14:foregroundMark x1="45117" y1="90630" x2="54102" y2="90044"/>
                        <a14:foregroundMark x1="54102" y1="90044" x2="63281" y2="90190"/>
                        <a14:foregroundMark x1="63281" y1="90190" x2="66992" y2="89898"/>
                        <a14:foregroundMark x1="74609" y1="88873" x2="83008" y2="89458"/>
                        <a14:foregroundMark x1="83008" y1="89458" x2="91504" y2="85798"/>
                        <a14:foregroundMark x1="91504" y1="85798" x2="83594" y2="79063"/>
                        <a14:foregroundMark x1="83594" y1="79063" x2="80762" y2="79063"/>
                        <a14:foregroundMark x1="95898" y1="85066" x2="96574" y2="84522"/>
                        <a14:foregroundMark x1="49023" y1="96193" x2="59277" y2="98389"/>
                        <a14:foregroundMark x1="59277" y1="98389" x2="50684" y2="94876"/>
                        <a14:foregroundMark x1="50684" y1="94876" x2="49023" y2="95754"/>
                        <a14:foregroundMark x1="35254" y1="48023" x2="41797" y2="49780"/>
                        <a14:foregroundMark x1="44043" y1="38214" x2="46484" y2="38067"/>
                        <a14:foregroundMark x1="62500" y1="26208" x2="75781" y2="26354"/>
                        <a14:foregroundMark x1="69336" y1="26208" x2="71387" y2="25622"/>
                        <a14:backgroundMark x1="96094" y1="81113" x2="99902" y2="84919"/>
                        <a14:backgroundMark x1="99414" y1="89165" x2="99902" y2="96193"/>
                      </a14:backgroundRemoval>
                    </a14:imgEffect>
                  </a14:imgLayer>
                </a14:imgProps>
              </a:ext>
              <a:ext uri="{28A0092B-C50C-407E-A947-70E740481C1C}">
                <a14:useLocalDpi xmlns:a14="http://schemas.microsoft.com/office/drawing/2010/main" val="0"/>
              </a:ext>
            </a:extLst>
          </a:blip>
          <a:srcRect/>
          <a:stretch>
            <a:fillRect/>
          </a:stretch>
        </p:blipFill>
        <p:spPr bwMode="auto">
          <a:xfrm>
            <a:off x="3427003" y="4347726"/>
            <a:ext cx="3041067" cy="202836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6E513755-B2FD-40A5-8893-615653AE520E}"/>
              </a:ext>
            </a:extLst>
          </p:cNvPr>
          <p:cNvSpPr/>
          <p:nvPr/>
        </p:nvSpPr>
        <p:spPr>
          <a:xfrm>
            <a:off x="6468070" y="1563663"/>
            <a:ext cx="2880444" cy="4740806"/>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pt-BR" dirty="0">
                <a:solidFill>
                  <a:srgbClr val="00B050"/>
                </a:solidFill>
              </a:rPr>
              <a:t>Escalabilidade</a:t>
            </a:r>
          </a:p>
          <a:p>
            <a:endParaRPr lang="pt-BR" dirty="0">
              <a:solidFill>
                <a:schemeClr val="tx2">
                  <a:lumMod val="95000"/>
                  <a:lumOff val="5000"/>
                </a:schemeClr>
              </a:solidFill>
            </a:endParaRPr>
          </a:p>
          <a:p>
            <a:r>
              <a:rPr lang="pt-BR" sz="1400" dirty="0">
                <a:solidFill>
                  <a:schemeClr val="tx2">
                    <a:lumMod val="95000"/>
                    <a:lumOff val="5000"/>
                  </a:schemeClr>
                </a:solidFill>
              </a:rPr>
              <a:t>Muitos dispositivos oferecem funcionalidades simples de "</a:t>
            </a:r>
            <a:r>
              <a:rPr lang="pt-BR" sz="1400" i="1" dirty="0">
                <a:solidFill>
                  <a:schemeClr val="tx2">
                    <a:lumMod val="95000"/>
                    <a:lumOff val="5000"/>
                  </a:schemeClr>
                </a:solidFill>
              </a:rPr>
              <a:t>plug </a:t>
            </a:r>
            <a:r>
              <a:rPr lang="pt-BR" sz="1400" i="1" dirty="0" err="1">
                <a:solidFill>
                  <a:schemeClr val="tx2">
                    <a:lumMod val="95000"/>
                    <a:lumOff val="5000"/>
                  </a:schemeClr>
                </a:solidFill>
              </a:rPr>
              <a:t>and</a:t>
            </a:r>
            <a:r>
              <a:rPr lang="pt-BR" sz="1400" i="1" dirty="0">
                <a:solidFill>
                  <a:schemeClr val="tx2">
                    <a:lumMod val="95000"/>
                    <a:lumOff val="5000"/>
                  </a:schemeClr>
                </a:solidFill>
              </a:rPr>
              <a:t> play</a:t>
            </a:r>
            <a:r>
              <a:rPr lang="pt-BR" sz="1400" dirty="0">
                <a:solidFill>
                  <a:schemeClr val="tx2">
                    <a:lumMod val="95000"/>
                    <a:lumOff val="5000"/>
                  </a:schemeClr>
                </a:solidFill>
              </a:rPr>
              <a:t>". Os dispositivos IoT são altamente flexíveis, oferecendo soluções de curto ou longo prazo para empresas, famílias e países.</a:t>
            </a:r>
            <a:endParaRPr lang="en-US" sz="1400" dirty="0">
              <a:solidFill>
                <a:schemeClr val="tx2">
                  <a:lumMod val="95000"/>
                  <a:lumOff val="5000"/>
                </a:schemeClr>
              </a:solidFill>
            </a:endParaRPr>
          </a:p>
        </p:txBody>
      </p:sp>
      <p:pic>
        <p:nvPicPr>
          <p:cNvPr id="5126" name="Picture 6" descr="Resultado de imagem para escalabilidade">
            <a:extLst>
              <a:ext uri="{FF2B5EF4-FFF2-40B4-BE49-F238E27FC236}">
                <a16:creationId xmlns:a16="http://schemas.microsoft.com/office/drawing/2014/main" id="{958AA568-7C8A-4216-B4A6-AA614A9C77C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12477" y="4176025"/>
            <a:ext cx="3191630" cy="1985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2699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51497" y="548680"/>
            <a:ext cx="7803007" cy="890581"/>
          </a:xfrm>
        </p:spPr>
        <p:txBody>
          <a:bodyPr>
            <a:normAutofit fontScale="90000"/>
          </a:bodyPr>
          <a:lstStyle/>
          <a:p>
            <a:r>
              <a:rPr lang="pt-BR" sz="3200" dirty="0"/>
              <a:t>O mundo do IoT hoje: O que é possível fazer?</a:t>
            </a:r>
          </a:p>
        </p:txBody>
      </p:sp>
      <p:pic>
        <p:nvPicPr>
          <p:cNvPr id="4" name="Picture 3">
            <a:hlinkClick r:id="rId2"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5" name="Rectangle 4">
            <a:extLst>
              <a:ext uri="{FF2B5EF4-FFF2-40B4-BE49-F238E27FC236}">
                <a16:creationId xmlns:a16="http://schemas.microsoft.com/office/drawing/2014/main" id="{3DD4541F-0437-48C8-9E09-36DF57F22D6A}"/>
              </a:ext>
            </a:extLst>
          </p:cNvPr>
          <p:cNvSpPr/>
          <p:nvPr/>
        </p:nvSpPr>
        <p:spPr>
          <a:xfrm>
            <a:off x="416496" y="1556792"/>
            <a:ext cx="8916320" cy="4740806"/>
          </a:xfrm>
          <a:prstGeom prst="rect">
            <a:avLst/>
          </a:prstGeom>
          <a:solidFill>
            <a:srgbClr val="FFE7FF"/>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pt-BR" dirty="0">
                <a:ln>
                  <a:solidFill>
                    <a:srgbClr val="FF0000"/>
                  </a:solidFill>
                </a:ln>
                <a:solidFill>
                  <a:srgbClr val="FF0000"/>
                </a:solidFill>
              </a:rPr>
              <a:t>Frascos de comprimidos inteligentes</a:t>
            </a:r>
          </a:p>
          <a:p>
            <a:br>
              <a:rPr lang="pt-BR" dirty="0">
                <a:solidFill>
                  <a:schemeClr val="tx2">
                    <a:lumMod val="95000"/>
                    <a:lumOff val="5000"/>
                  </a:schemeClr>
                </a:solidFill>
              </a:rPr>
            </a:br>
            <a:endParaRPr lang="en-US" dirty="0">
              <a:solidFill>
                <a:schemeClr val="tx2">
                  <a:lumMod val="95000"/>
                  <a:lumOff val="5000"/>
                </a:schemeClr>
              </a:solidFill>
            </a:endParaRPr>
          </a:p>
        </p:txBody>
      </p:sp>
      <p:pic>
        <p:nvPicPr>
          <p:cNvPr id="2" name="Picture 1">
            <a:extLst>
              <a:ext uri="{FF2B5EF4-FFF2-40B4-BE49-F238E27FC236}">
                <a16:creationId xmlns:a16="http://schemas.microsoft.com/office/drawing/2014/main" id="{1C9B1EBC-05F9-4F1A-A016-82D740850DF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462" b="93697" l="1822" r="93320">
                        <a14:foregroundMark x1="9109" y1="7353" x2="10931" y2="13235"/>
                        <a14:foregroundMark x1="9717" y1="6092" x2="9312" y2="10714"/>
                        <a14:foregroundMark x1="7085" y1="63655" x2="5668" y2="79202"/>
                        <a14:foregroundMark x1="5668" y1="79202" x2="14170" y2="92437"/>
                        <a14:foregroundMark x1="14170" y1="92437" x2="64014" y2="95393"/>
                        <a14:foregroundMark x1="82997" y1="94146" x2="92308" y2="90336"/>
                        <a14:foregroundMark x1="92308" y1="90336" x2="93522" y2="74580"/>
                        <a14:foregroundMark x1="93522" y1="74580" x2="90283" y2="63655"/>
                        <a14:foregroundMark x1="6478" y1="70588" x2="2024" y2="86975"/>
                        <a14:foregroundMark x1="2024" y1="86975" x2="6478" y2="72479"/>
                        <a14:foregroundMark x1="12551" y1="94328" x2="28543" y2="94118"/>
                        <a14:foregroundMark x1="28543" y1="94118" x2="60324" y2="94118"/>
                        <a14:foregroundMark x1="69601" y1="93871" x2="76113" y2="93697"/>
                        <a14:foregroundMark x1="60324" y1="94118" x2="64870" y2="93997"/>
                        <a14:foregroundMark x1="83273" y1="93697" x2="86437" y2="93697"/>
                        <a14:foregroundMark x1="76113" y1="93697" x2="79427" y2="93697"/>
                        <a14:backgroundMark x1="65587" y1="96849" x2="81377" y2="97059"/>
                        <a14:backgroundMark x1="81377" y1="97059" x2="81579" y2="96849"/>
                        <a14:backgroundMark x1="78138" y1="95798" x2="81984" y2="95798"/>
                        <a14:backgroundMark x1="63765" y1="95798" x2="67206" y2="95798"/>
                      </a14:backgroundRemoval>
                    </a14:imgEffect>
                  </a14:imgLayer>
                </a14:imgProps>
              </a:ext>
            </a:extLst>
          </a:blip>
          <a:stretch>
            <a:fillRect/>
          </a:stretch>
        </p:blipFill>
        <p:spPr>
          <a:xfrm>
            <a:off x="2005810" y="2077581"/>
            <a:ext cx="1049278" cy="1011045"/>
          </a:xfrm>
          <a:prstGeom prst="rect">
            <a:avLst/>
          </a:prstGeom>
        </p:spPr>
      </p:pic>
      <p:sp>
        <p:nvSpPr>
          <p:cNvPr id="3" name="TextBox 2">
            <a:extLst>
              <a:ext uri="{FF2B5EF4-FFF2-40B4-BE49-F238E27FC236}">
                <a16:creationId xmlns:a16="http://schemas.microsoft.com/office/drawing/2014/main" id="{0877BB06-1D3B-47F6-991B-2AF6470E842E}"/>
              </a:ext>
            </a:extLst>
          </p:cNvPr>
          <p:cNvSpPr txBox="1"/>
          <p:nvPr/>
        </p:nvSpPr>
        <p:spPr>
          <a:xfrm>
            <a:off x="651316" y="2092549"/>
            <a:ext cx="1442552" cy="867930"/>
          </a:xfrm>
          <a:prstGeom prst="rect">
            <a:avLst/>
          </a:prstGeom>
          <a:noFill/>
        </p:spPr>
        <p:txBody>
          <a:bodyPr wrap="square" rtlCol="0">
            <a:spAutoFit/>
          </a:bodyPr>
          <a:lstStyle/>
          <a:p>
            <a:pPr>
              <a:lnSpc>
                <a:spcPct val="90000"/>
              </a:lnSpc>
            </a:pPr>
            <a:r>
              <a:rPr lang="pt-BR" sz="1400" dirty="0"/>
              <a:t>Concentrador conectado à Internet (hub/roteador)</a:t>
            </a:r>
            <a:endParaRPr lang="en-US" sz="1400" dirty="0"/>
          </a:p>
        </p:txBody>
      </p:sp>
      <p:pic>
        <p:nvPicPr>
          <p:cNvPr id="7" name="Picture 6">
            <a:extLst>
              <a:ext uri="{FF2B5EF4-FFF2-40B4-BE49-F238E27FC236}">
                <a16:creationId xmlns:a16="http://schemas.microsoft.com/office/drawing/2014/main" id="{038516FB-6A8E-4299-A2A2-CEBB5E704944}"/>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7778" b="96667" l="8493" r="92603">
                        <a14:foregroundMark x1="13699" y1="89167" x2="28493" y2="91944"/>
                        <a14:foregroundMark x1="28493" y1="91944" x2="42740" y2="91389"/>
                        <a14:foregroundMark x1="42740" y1="91389" x2="74521" y2="95000"/>
                        <a14:foregroundMark x1="74521" y1="95000" x2="88219" y2="90000"/>
                        <a14:foregroundMark x1="88219" y1="90000" x2="76438" y2="82500"/>
                        <a14:foregroundMark x1="76438" y1="82500" x2="45479" y2="76944"/>
                        <a14:foregroundMark x1="45479" y1="76944" x2="11781" y2="83889"/>
                        <a14:foregroundMark x1="11781" y1="83889" x2="22192" y2="93333"/>
                        <a14:foregroundMark x1="22192" y1="93333" x2="22192" y2="93333"/>
                        <a14:foregroundMark x1="77534" y1="84444" x2="68493" y2="96667"/>
                        <a14:foregroundMark x1="68493" y1="96667" x2="40000" y2="95000"/>
                        <a14:foregroundMark x1="11112" y1="57171" x2="7397" y2="43611"/>
                        <a14:foregroundMark x1="7397" y1="43611" x2="19726" y2="17500"/>
                        <a14:foregroundMark x1="19726" y1="17500" x2="31507" y2="8333"/>
                        <a14:foregroundMark x1="31507" y1="8333" x2="83562" y2="19444"/>
                        <a14:foregroundMark x1="83562" y1="19444" x2="90685" y2="34444"/>
                        <a14:foregroundMark x1="90685" y1="34444" x2="85205" y2="53056"/>
                        <a14:foregroundMark x1="32055" y1="8611" x2="92603" y2="18611"/>
                        <a14:foregroundMark x1="92603" y1="18611" x2="91507" y2="32222"/>
                        <a14:foregroundMark x1="30411" y1="8333" x2="18082" y2="15556"/>
                        <a14:foregroundMark x1="18082" y1="15556" x2="16164" y2="21389"/>
                        <a14:foregroundMark x1="17808" y1="15278" x2="30137" y2="7778"/>
                        <a14:foregroundMark x1="30137" y1="7778" x2="32055" y2="8611"/>
                        <a14:foregroundMark x1="18904" y1="14444" x2="24932" y2="8889"/>
                        <a14:foregroundMark x1="31233" y1="8889" x2="25753" y2="8889"/>
                        <a14:backgroundMark x1="10685" y1="57778" x2="87671" y2="71111"/>
                      </a14:backgroundRemoval>
                    </a14:imgEffect>
                  </a14:imgLayer>
                </a14:imgProps>
              </a:ext>
            </a:extLst>
          </a:blip>
          <a:stretch>
            <a:fillRect/>
          </a:stretch>
        </p:blipFill>
        <p:spPr>
          <a:xfrm>
            <a:off x="2219275" y="4106258"/>
            <a:ext cx="1378055" cy="1359178"/>
          </a:xfrm>
          <a:prstGeom prst="rect">
            <a:avLst/>
          </a:prstGeom>
        </p:spPr>
      </p:pic>
      <p:sp>
        <p:nvSpPr>
          <p:cNvPr id="14" name="TextBox 13">
            <a:extLst>
              <a:ext uri="{FF2B5EF4-FFF2-40B4-BE49-F238E27FC236}">
                <a16:creationId xmlns:a16="http://schemas.microsoft.com/office/drawing/2014/main" id="{5F9E10AC-31A5-43FC-B042-3130BC5B8036}"/>
              </a:ext>
            </a:extLst>
          </p:cNvPr>
          <p:cNvSpPr txBox="1"/>
          <p:nvPr/>
        </p:nvSpPr>
        <p:spPr>
          <a:xfrm>
            <a:off x="859423" y="4364166"/>
            <a:ext cx="1511004" cy="867930"/>
          </a:xfrm>
          <a:prstGeom prst="rect">
            <a:avLst/>
          </a:prstGeom>
          <a:noFill/>
        </p:spPr>
        <p:txBody>
          <a:bodyPr wrap="square" rtlCol="0">
            <a:spAutoFit/>
          </a:bodyPr>
          <a:lstStyle/>
          <a:p>
            <a:pPr>
              <a:lnSpc>
                <a:spcPct val="90000"/>
              </a:lnSpc>
            </a:pPr>
            <a:r>
              <a:rPr lang="pt-BR" sz="1400" dirty="0"/>
              <a:t>Frasqueira para comprimidos com dispositivo IoT embargado</a:t>
            </a:r>
            <a:endParaRPr lang="en-US" sz="1400" dirty="0"/>
          </a:p>
        </p:txBody>
      </p:sp>
      <p:pic>
        <p:nvPicPr>
          <p:cNvPr id="7170" name="Picture 2" descr="Resultado de imagem para Relógio">
            <a:extLst>
              <a:ext uri="{FF2B5EF4-FFF2-40B4-BE49-F238E27FC236}">
                <a16:creationId xmlns:a16="http://schemas.microsoft.com/office/drawing/2014/main" id="{3545C497-6E96-4A0D-A7DE-CF9921BB82A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33120" y="2780928"/>
            <a:ext cx="636319" cy="636319"/>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FCD6E07A-5333-466E-8333-CC0CACB303A8}"/>
              </a:ext>
            </a:extLst>
          </p:cNvPr>
          <p:cNvSpPr txBox="1"/>
          <p:nvPr/>
        </p:nvSpPr>
        <p:spPr>
          <a:xfrm>
            <a:off x="4007358" y="2305717"/>
            <a:ext cx="3156599" cy="674031"/>
          </a:xfrm>
          <a:prstGeom prst="rect">
            <a:avLst/>
          </a:prstGeom>
          <a:noFill/>
        </p:spPr>
        <p:txBody>
          <a:bodyPr wrap="square" rtlCol="0">
            <a:spAutoFit/>
          </a:bodyPr>
          <a:lstStyle/>
          <a:p>
            <a:pPr>
              <a:lnSpc>
                <a:spcPct val="90000"/>
              </a:lnSpc>
            </a:pPr>
            <a:r>
              <a:rPr lang="pt-BR" sz="1400" dirty="0"/>
              <a:t>Sistema detecta que o usuário não ingeriu o medicamento </a:t>
            </a:r>
            <a:br>
              <a:rPr lang="pt-BR" sz="1400" dirty="0"/>
            </a:br>
            <a:r>
              <a:rPr lang="pt-BR" sz="1400" dirty="0"/>
              <a:t>na hora determinada</a:t>
            </a:r>
            <a:endParaRPr lang="en-US" sz="1400" dirty="0"/>
          </a:p>
        </p:txBody>
      </p:sp>
      <p:pic>
        <p:nvPicPr>
          <p:cNvPr id="17" name="Picture 2" descr="Resultado de imagem para Relógio">
            <a:extLst>
              <a:ext uri="{FF2B5EF4-FFF2-40B4-BE49-F238E27FC236}">
                <a16:creationId xmlns:a16="http://schemas.microsoft.com/office/drawing/2014/main" id="{A3DBB3DB-B5D0-4CDD-944E-087A8A9BD98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33120" y="3727847"/>
            <a:ext cx="636319" cy="636319"/>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Resultado de imagem para lampada">
            <a:extLst>
              <a:ext uri="{FF2B5EF4-FFF2-40B4-BE49-F238E27FC236}">
                <a16:creationId xmlns:a16="http://schemas.microsoft.com/office/drawing/2014/main" id="{E9735EF8-2872-4FCE-9FE3-AE3DBADB44A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33804" y="3738371"/>
            <a:ext cx="643194" cy="64319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Resultado de imagem para Relógio">
            <a:extLst>
              <a:ext uri="{FF2B5EF4-FFF2-40B4-BE49-F238E27FC236}">
                <a16:creationId xmlns:a16="http://schemas.microsoft.com/office/drawing/2014/main" id="{5F753A0B-FEDC-479F-ACB7-357F60016DE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40749" y="4674766"/>
            <a:ext cx="636319" cy="636319"/>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8F1A7609-7067-4FBF-B10C-2DD1CFB54E6F}"/>
              </a:ext>
            </a:extLst>
          </p:cNvPr>
          <p:cNvGrpSpPr/>
          <p:nvPr/>
        </p:nvGrpSpPr>
        <p:grpSpPr>
          <a:xfrm>
            <a:off x="4953000" y="4590524"/>
            <a:ext cx="804802" cy="804802"/>
            <a:chOff x="4922887" y="4511044"/>
            <a:chExt cx="804802" cy="804802"/>
          </a:xfrm>
        </p:grpSpPr>
        <p:pic>
          <p:nvPicPr>
            <p:cNvPr id="7176" name="Picture 8" descr="Resultado de imagem para smartphone">
              <a:extLst>
                <a:ext uri="{FF2B5EF4-FFF2-40B4-BE49-F238E27FC236}">
                  <a16:creationId xmlns:a16="http://schemas.microsoft.com/office/drawing/2014/main" id="{28E0E421-DC4C-4ECC-A7F0-46699D925199}"/>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2200" b="99200" l="10000" r="90000">
                          <a14:foregroundMark x1="27200" y1="4200" x2="58100" y2="1000"/>
                          <a14:foregroundMark x1="58100" y1="1000" x2="65100" y2="1800"/>
                          <a14:foregroundMark x1="65100" y1="1800" x2="71000" y2="5700"/>
                          <a14:foregroundMark x1="73070" y1="17150" x2="74200" y2="23400"/>
                          <a14:foregroundMark x1="71000" y1="5700" x2="72009" y2="11280"/>
                          <a14:foregroundMark x1="71154" y1="91103" x2="71100" y2="92300"/>
                          <a14:foregroundMark x1="74200" y1="23400" x2="72585" y2="59289"/>
                          <a14:foregroundMark x1="71100" y1="92300" x2="65200" y2="96900"/>
                          <a14:foregroundMark x1="65200" y1="96900" x2="39100" y2="95500"/>
                          <a14:foregroundMark x1="39100" y1="95500" x2="32000" y2="92600"/>
                          <a14:foregroundMark x1="32000" y1="92600" x2="30351" y2="90064"/>
                          <a14:foregroundMark x1="29900" y1="2800" x2="54300" y2="2000"/>
                          <a14:foregroundMark x1="54300" y1="2000" x2="69400" y2="4000"/>
                          <a14:foregroundMark x1="69400" y1="4000" x2="62800" y2="10100"/>
                          <a14:foregroundMark x1="62800" y1="10100" x2="29600" y2="10200"/>
                          <a14:foregroundMark x1="29600" y1="10200" x2="30000" y2="2800"/>
                          <a14:foregroundMark x1="30000" y1="2800" x2="30700" y2="2200"/>
                          <a14:foregroundMark x1="27400" y1="91100" x2="31600" y2="97000"/>
                          <a14:foregroundMark x1="31600" y1="97000" x2="54400" y2="99200"/>
                          <a14:foregroundMark x1="54400" y1="99200" x2="69600" y2="97200"/>
                          <a14:foregroundMark x1="69600" y1="97200" x2="65900" y2="91300"/>
                          <a14:foregroundMark x1="28375" y1="91108" x2="26800" y2="91100"/>
                          <a14:foregroundMark x1="65900" y1="91300" x2="29235" y2="91112"/>
                          <a14:foregroundMark x1="27600" y1="4200" x2="25400" y2="57600"/>
                          <a14:foregroundMark x1="27702" y1="90615" x2="28197" y2="97716"/>
                          <a14:foregroundMark x1="27609" y1="89284" x2="27664" y2="90078"/>
                          <a14:foregroundMark x1="25400" y1="57600" x2="27281" y2="84583"/>
                          <a14:backgroundMark x1="71900" y1="59300" x2="72400" y2="90500"/>
                          <a14:backgroundMark x1="72400" y1="90500" x2="68900" y2="88900"/>
                          <a14:backgroundMark x1="39200" y1="32200" x2="33000" y2="35800"/>
                          <a14:backgroundMark x1="33000" y1="35800" x2="31000" y2="42800"/>
                          <a14:backgroundMark x1="31000" y1="42800" x2="38400" y2="45800"/>
                          <a14:backgroundMark x1="38400" y1="45800" x2="41700" y2="36800"/>
                          <a14:backgroundMark x1="41700" y1="36800" x2="35700" y2="31400"/>
                          <a14:backgroundMark x1="35700" y1="31400" x2="32600" y2="32500"/>
                          <a14:backgroundMark x1="72400" y1="11300" x2="72100" y2="17100"/>
                          <a14:backgroundMark x1="72200" y1="11100" x2="72200" y2="11100"/>
                          <a14:backgroundMark x1="71800" y1="11100" x2="72500" y2="13800"/>
                          <a14:backgroundMark x1="27900" y1="84400" x2="29300" y2="89000"/>
                          <a14:backgroundMark x1="28600" y1="89200" x2="30100" y2="90300"/>
                          <a14:backgroundMark x1="27800" y1="89600" x2="27800" y2="90300"/>
                          <a14:backgroundMark x1="27900" y1="97900" x2="28900" y2="99300"/>
                        </a14:backgroundRemoval>
                      </a14:imgEffect>
                    </a14:imgLayer>
                  </a14:imgProps>
                </a:ext>
                <a:ext uri="{28A0092B-C50C-407E-A947-70E740481C1C}">
                  <a14:useLocalDpi xmlns:a14="http://schemas.microsoft.com/office/drawing/2010/main" val="0"/>
                </a:ext>
              </a:extLst>
            </a:blip>
            <a:srcRect/>
            <a:stretch>
              <a:fillRect/>
            </a:stretch>
          </p:blipFill>
          <p:spPr bwMode="auto">
            <a:xfrm>
              <a:off x="4922887" y="4511044"/>
              <a:ext cx="804802" cy="80480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Resultado de imagem para lampada">
              <a:extLst>
                <a:ext uri="{FF2B5EF4-FFF2-40B4-BE49-F238E27FC236}">
                  <a16:creationId xmlns:a16="http://schemas.microsoft.com/office/drawing/2014/main" id="{DCD3C0C6-2F91-4D58-A360-504F9153B65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25591" y="4706367"/>
              <a:ext cx="429954" cy="429954"/>
            </a:xfrm>
            <a:prstGeom prst="rect">
              <a:avLst/>
            </a:prstGeom>
            <a:noFill/>
            <a:extLst>
              <a:ext uri="{909E8E84-426E-40DD-AFC4-6F175D3DCCD1}">
                <a14:hiddenFill xmlns:a14="http://schemas.microsoft.com/office/drawing/2010/main">
                  <a:solidFill>
                    <a:srgbClr val="FFFFFF"/>
                  </a:solidFill>
                </a14:hiddenFill>
              </a:ext>
            </a:extLst>
          </p:spPr>
        </p:pic>
      </p:grpSp>
      <p:sp>
        <p:nvSpPr>
          <p:cNvPr id="23" name="TextBox 22">
            <a:extLst>
              <a:ext uri="{FF2B5EF4-FFF2-40B4-BE49-F238E27FC236}">
                <a16:creationId xmlns:a16="http://schemas.microsoft.com/office/drawing/2014/main" id="{ADD2281B-6524-40D4-B94F-460D31B7883C}"/>
              </a:ext>
            </a:extLst>
          </p:cNvPr>
          <p:cNvSpPr txBox="1"/>
          <p:nvPr/>
        </p:nvSpPr>
        <p:spPr>
          <a:xfrm>
            <a:off x="6682754" y="3902890"/>
            <a:ext cx="2098477" cy="286232"/>
          </a:xfrm>
          <a:prstGeom prst="rect">
            <a:avLst/>
          </a:prstGeom>
          <a:noFill/>
        </p:spPr>
        <p:txBody>
          <a:bodyPr wrap="square" rtlCol="0">
            <a:spAutoFit/>
          </a:bodyPr>
          <a:lstStyle/>
          <a:p>
            <a:pPr>
              <a:lnSpc>
                <a:spcPct val="90000"/>
              </a:lnSpc>
            </a:pPr>
            <a:r>
              <a:rPr lang="pt-BR" sz="1400" dirty="0"/>
              <a:t>Um alerta é gerado...</a:t>
            </a:r>
            <a:endParaRPr lang="en-US" sz="1400" dirty="0"/>
          </a:p>
        </p:txBody>
      </p:sp>
      <p:sp>
        <p:nvSpPr>
          <p:cNvPr id="24" name="TextBox 23">
            <a:extLst>
              <a:ext uri="{FF2B5EF4-FFF2-40B4-BE49-F238E27FC236}">
                <a16:creationId xmlns:a16="http://schemas.microsoft.com/office/drawing/2014/main" id="{1B331D83-CD0F-48BF-B780-5CBFCEA23E16}"/>
              </a:ext>
            </a:extLst>
          </p:cNvPr>
          <p:cNvSpPr txBox="1"/>
          <p:nvPr/>
        </p:nvSpPr>
        <p:spPr>
          <a:xfrm>
            <a:off x="6726640" y="4461621"/>
            <a:ext cx="2532034" cy="1546577"/>
          </a:xfrm>
          <a:prstGeom prst="rect">
            <a:avLst/>
          </a:prstGeom>
          <a:noFill/>
        </p:spPr>
        <p:txBody>
          <a:bodyPr wrap="square" rtlCol="0">
            <a:spAutoFit/>
          </a:bodyPr>
          <a:lstStyle/>
          <a:p>
            <a:pPr>
              <a:lnSpc>
                <a:spcPct val="90000"/>
              </a:lnSpc>
            </a:pPr>
            <a:r>
              <a:rPr lang="pt-BR" sz="1400" dirty="0"/>
              <a:t>E enviado para o smartphone do usuário.</a:t>
            </a:r>
          </a:p>
          <a:p>
            <a:pPr marL="171450" indent="-171450">
              <a:lnSpc>
                <a:spcPct val="90000"/>
              </a:lnSpc>
              <a:buFont typeface="Wingdings" panose="05000000000000000000" pitchFamily="2" charset="2"/>
              <a:buChar char="ü"/>
            </a:pPr>
            <a:r>
              <a:rPr lang="pt-BR" sz="1100" dirty="0"/>
              <a:t>E-mail pode ser enviado para familiares ou médico;</a:t>
            </a:r>
          </a:p>
          <a:p>
            <a:pPr marL="171450" indent="-171450">
              <a:lnSpc>
                <a:spcPct val="90000"/>
              </a:lnSpc>
              <a:buFont typeface="Wingdings" panose="05000000000000000000" pitchFamily="2" charset="2"/>
              <a:buChar char="ü"/>
            </a:pPr>
            <a:r>
              <a:rPr lang="pt-BR" sz="1100" dirty="0"/>
              <a:t>Botão de recarga que os conecta à farmácia por telefone ou mensagem;</a:t>
            </a:r>
          </a:p>
          <a:p>
            <a:pPr marL="171450" indent="-171450">
              <a:lnSpc>
                <a:spcPct val="90000"/>
              </a:lnSpc>
              <a:buFont typeface="Wingdings" panose="05000000000000000000" pitchFamily="2" charset="2"/>
              <a:buChar char="ü"/>
            </a:pPr>
            <a:r>
              <a:rPr lang="pt-BR" sz="1100" dirty="0"/>
              <a:t>Custo entre US$ 10 a US$ 15 por mês.</a:t>
            </a:r>
            <a:endParaRPr lang="en-US" sz="1100" dirty="0"/>
          </a:p>
        </p:txBody>
      </p:sp>
      <p:pic>
        <p:nvPicPr>
          <p:cNvPr id="7180" name="Picture 12" descr="Imagem relacionada">
            <a:extLst>
              <a:ext uri="{FF2B5EF4-FFF2-40B4-BE49-F238E27FC236}">
                <a16:creationId xmlns:a16="http://schemas.microsoft.com/office/drawing/2014/main" id="{50F12856-5F39-41F2-8F8B-A987E2F453A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60754" y="3144021"/>
            <a:ext cx="912792" cy="912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4810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51497" y="548680"/>
            <a:ext cx="7803007" cy="890581"/>
          </a:xfrm>
        </p:spPr>
        <p:txBody>
          <a:bodyPr>
            <a:normAutofit fontScale="90000"/>
          </a:bodyPr>
          <a:lstStyle/>
          <a:p>
            <a:r>
              <a:rPr lang="pt-BR" sz="3200" dirty="0"/>
              <a:t>O mundo do IoT hoje: O que é possível fazer?</a:t>
            </a:r>
          </a:p>
        </p:txBody>
      </p:sp>
      <p:pic>
        <p:nvPicPr>
          <p:cNvPr id="4" name="Picture 3">
            <a:hlinkClick r:id="rId2"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5" name="Rectangle 4">
            <a:extLst>
              <a:ext uri="{FF2B5EF4-FFF2-40B4-BE49-F238E27FC236}">
                <a16:creationId xmlns:a16="http://schemas.microsoft.com/office/drawing/2014/main" id="{3DD4541F-0437-48C8-9E09-36DF57F22D6A}"/>
              </a:ext>
            </a:extLst>
          </p:cNvPr>
          <p:cNvSpPr/>
          <p:nvPr/>
        </p:nvSpPr>
        <p:spPr>
          <a:xfrm>
            <a:off x="416496" y="1556792"/>
            <a:ext cx="8916320" cy="4740806"/>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pt-BR" dirty="0">
                <a:ln>
                  <a:solidFill>
                    <a:srgbClr val="00B050"/>
                  </a:solidFill>
                </a:ln>
                <a:solidFill>
                  <a:srgbClr val="00B050"/>
                </a:solidFill>
              </a:rPr>
              <a:t>Indústria de Óleo e Gás</a:t>
            </a:r>
          </a:p>
          <a:p>
            <a:br>
              <a:rPr lang="pt-BR" dirty="0">
                <a:solidFill>
                  <a:schemeClr val="tx2">
                    <a:lumMod val="95000"/>
                    <a:lumOff val="5000"/>
                  </a:schemeClr>
                </a:solidFill>
              </a:rPr>
            </a:br>
            <a:endParaRPr lang="en-US" dirty="0">
              <a:solidFill>
                <a:schemeClr val="tx2">
                  <a:lumMod val="95000"/>
                  <a:lumOff val="5000"/>
                </a:schemeClr>
              </a:solidFill>
            </a:endParaRPr>
          </a:p>
        </p:txBody>
      </p:sp>
      <p:sp>
        <p:nvSpPr>
          <p:cNvPr id="3" name="TextBox 2">
            <a:extLst>
              <a:ext uri="{FF2B5EF4-FFF2-40B4-BE49-F238E27FC236}">
                <a16:creationId xmlns:a16="http://schemas.microsoft.com/office/drawing/2014/main" id="{0877BB06-1D3B-47F6-991B-2AF6470E842E}"/>
              </a:ext>
            </a:extLst>
          </p:cNvPr>
          <p:cNvSpPr txBox="1"/>
          <p:nvPr/>
        </p:nvSpPr>
        <p:spPr>
          <a:xfrm>
            <a:off x="485756" y="2326160"/>
            <a:ext cx="2232373" cy="1449628"/>
          </a:xfrm>
          <a:prstGeom prst="rect">
            <a:avLst/>
          </a:prstGeom>
          <a:noFill/>
        </p:spPr>
        <p:txBody>
          <a:bodyPr wrap="square" rtlCol="0">
            <a:spAutoFit/>
          </a:bodyPr>
          <a:lstStyle/>
          <a:p>
            <a:pPr>
              <a:lnSpc>
                <a:spcPct val="90000"/>
              </a:lnSpc>
            </a:pPr>
            <a:r>
              <a:rPr lang="pt-BR" sz="1400" dirty="0"/>
              <a:t>SENSORES AVANÇADOS são instalados em pontos críticos de uma indústria, e pode monitorar sistemas através de sensores conectados.</a:t>
            </a:r>
            <a:endParaRPr lang="en-US" sz="1400" dirty="0"/>
          </a:p>
        </p:txBody>
      </p:sp>
      <p:pic>
        <p:nvPicPr>
          <p:cNvPr id="7182" name="Picture 14" descr="Resultado de imagem para indústria">
            <a:extLst>
              <a:ext uri="{FF2B5EF4-FFF2-40B4-BE49-F238E27FC236}">
                <a16:creationId xmlns:a16="http://schemas.microsoft.com/office/drawing/2014/main" id="{489654D6-2B38-4C47-A01D-CD50C7C453D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2507" b="98329" l="167" r="99167">
                        <a14:foregroundMark x1="37357" y1="43721" x2="37468" y2="47628"/>
                        <a14:foregroundMark x1="37000" y1="31198" x2="37331" y2="42804"/>
                        <a14:foregroundMark x1="31474" y1="46240" x2="31500" y2="51811"/>
                        <a14:foregroundMark x1="31333" y1="15599" x2="31406" y2="31476"/>
                        <a14:foregroundMark x1="27000" y1="3621" x2="26833" y2="49861"/>
                        <a14:foregroundMark x1="22334" y1="10028" x2="22500" y2="55432"/>
                        <a14:foregroundMark x1="22333" y1="9749" x2="22334" y2="10028"/>
                        <a14:foregroundMark x1="19167" y1="12256" x2="17000" y2="45961"/>
                        <a14:foregroundMark x1="17000" y1="45961" x2="18167" y2="64345"/>
                        <a14:foregroundMark x1="11333" y1="46240" x2="10833" y2="67688"/>
                        <a14:foregroundMark x1="10833" y1="68524" x2="333" y2="66017"/>
                        <a14:foregroundMark x1="833" y1="92201" x2="89667" y2="95543"/>
                        <a14:foregroundMark x1="89667" y1="95543" x2="98833" y2="95543"/>
                        <a14:foregroundMark x1="98833" y1="95543" x2="99167" y2="77437"/>
                        <a14:foregroundMark x1="90800" y1="65551" x2="85833" y2="58496"/>
                        <a14:foregroundMark x1="99167" y1="77437" x2="92338" y2="67737"/>
                        <a14:foregroundMark x1="47307" y1="65959" x2="1000" y2="74930"/>
                        <a14:foregroundMark x1="53165" y1="64825" x2="52951" y2="64866"/>
                        <a14:foregroundMark x1="61148" y1="63278" x2="55387" y2="64394"/>
                        <a14:foregroundMark x1="76586" y1="60287" x2="61436" y2="63222"/>
                        <a14:foregroundMark x1="85833" y1="58496" x2="79770" y2="59670"/>
                        <a14:foregroundMark x1="59000" y1="5571" x2="59667" y2="48189"/>
                        <a14:foregroundMark x1="72034" y1="29737" x2="72167" y2="40390"/>
                        <a14:foregroundMark x1="71833" y1="13649" x2="71902" y2="19151"/>
                        <a14:foregroundMark x1="74833" y1="33148" x2="76167" y2="52368"/>
                        <a14:foregroundMark x1="83167" y1="9471" x2="83333" y2="55153"/>
                        <a14:foregroundMark x1="84833" y1="8078" x2="83833" y2="31476"/>
                        <a14:foregroundMark x1="85167" y1="8078" x2="85500" y2="29526"/>
                        <a14:foregroundMark x1="81500" y1="27019" x2="82667" y2="50696"/>
                        <a14:foregroundMark x1="667" y1="95265" x2="99167" y2="98329"/>
                        <a14:foregroundMark x1="94473" y1="67131" x2="95167" y2="73259"/>
                        <a14:foregroundMark x1="94248" y1="65140" x2="94316" y2="65738"/>
                        <a14:foregroundMark x1="31833" y1="14206" x2="33500" y2="18663"/>
                        <a14:foregroundMark x1="33167" y1="14485" x2="33167" y2="14485"/>
                        <a14:foregroundMark x1="26667" y1="2507" x2="27167" y2="5292"/>
                        <a14:foregroundMark x1="68792" y1="29880" x2="69000" y2="34540"/>
                        <a14:foregroundMark x1="67277" y1="20765" x2="67333" y2="23120"/>
                        <a14:foregroundMark x1="65908" y1="22628" x2="65833" y2="27019"/>
                        <a14:foregroundMark x1="65936" y1="21043" x2="65911" y2="22479"/>
                        <a14:foregroundMark x1="64059" y1="21433" x2="64667" y2="28134"/>
                        <a14:foregroundMark x1="63108" y1="22164" x2="63667" y2="27577"/>
                        <a14:foregroundMark x1="64801" y1="23715" x2="66000" y2="29526"/>
                        <a14:foregroundMark x1="82000" y1="8078" x2="82333" y2="14206"/>
                        <a14:foregroundMark x1="83500" y1="7242" x2="85000" y2="11699"/>
                        <a14:foregroundMark x1="85667" y1="6964" x2="85167" y2="14206"/>
                        <a14:foregroundMark x1="84500" y1="7242" x2="84833" y2="13370"/>
                        <a14:foregroundMark x1="31500" y1="31476" x2="31833" y2="43733"/>
                        <a14:foregroundMark x1="9667" y1="43175" x2="12833" y2="43175"/>
                        <a14:foregroundMark x1="37000" y1="47354" x2="36500" y2="62117"/>
                        <a14:foregroundMark x1="36500" y1="62117" x2="36667" y2="62117"/>
                        <a14:foregroundMark x1="38500" y1="47632" x2="39167" y2="58774"/>
                        <a14:foregroundMark x1="47833" y1="50696" x2="47833" y2="67409"/>
                        <a14:foregroundMark x1="51030" y1="63033" x2="51167" y2="74652"/>
                        <a14:foregroundMark x1="51000" y1="60446" x2="51026" y2="62658"/>
                        <a14:foregroundMark x1="51167" y1="74652" x2="51333" y2="74930"/>
                        <a14:foregroundMark x1="71667" y1="18942" x2="72000" y2="29526"/>
                        <a14:backgroundMark x1="4167" y1="47075" x2="4500" y2="61560"/>
                        <a14:backgroundMark x1="4500" y1="61560" x2="8333" y2="48747"/>
                        <a14:backgroundMark x1="8333" y1="48747" x2="6833" y2="47354"/>
                        <a14:backgroundMark x1="19667" y1="44011" x2="19833" y2="29805"/>
                        <a14:backgroundMark x1="20000" y1="24234" x2="20500" y2="10028"/>
                        <a14:backgroundMark x1="20500" y1="10028" x2="20500" y2="10028"/>
                        <a14:backgroundMark x1="24333" y1="44568" x2="25167" y2="12535"/>
                        <a14:backgroundMark x1="29333" y1="46797" x2="29364" y2="43920"/>
                        <a14:backgroundMark x1="29667" y1="22563" x2="30667" y2="11978"/>
                        <a14:backgroundMark x1="33167" y1="63231" x2="35167" y2="63231"/>
                        <a14:backgroundMark x1="34000" y1="43568" x2="34000" y2="46240"/>
                        <a14:backgroundMark x1="34612" y1="41554" x2="36000" y2="30919"/>
                        <a14:backgroundMark x1="34000" y1="46240" x2="34352" y2="43542"/>
                        <a14:backgroundMark x1="35305" y1="47193" x2="36333" y2="46797"/>
                        <a14:backgroundMark x1="62000" y1="59331" x2="63000" y2="43733"/>
                        <a14:backgroundMark x1="63000" y1="43733" x2="61500" y2="58217"/>
                        <a14:backgroundMark x1="60667" y1="65460" x2="61167" y2="64345"/>
                        <a14:backgroundMark x1="53896" y1="65602" x2="55000" y2="65460"/>
                        <a14:backgroundMark x1="63833" y1="19220" x2="62333" y2="20891"/>
                        <a14:backgroundMark x1="66333" y1="16435" x2="66667" y2="20891"/>
                        <a14:backgroundMark x1="77833" y1="50139" x2="77833" y2="49304"/>
                        <a14:backgroundMark x1="79500" y1="59610" x2="79167" y2="63788"/>
                        <a14:backgroundMark x1="91333" y1="64067" x2="94833" y2="63510"/>
                        <a14:backgroundMark x1="94000" y1="65738" x2="94000" y2="67131"/>
                        <a14:backgroundMark x1="34833" y1="59331" x2="34667" y2="56825"/>
                        <a14:backgroundMark x1="50167" y1="71309" x2="50167" y2="58496"/>
                        <a14:backgroundMark x1="52333" y1="66295" x2="52667" y2="62953"/>
                      </a14:backgroundRemoval>
                    </a14:imgEffect>
                  </a14:imgLayer>
                </a14:imgProps>
              </a:ext>
              <a:ext uri="{28A0092B-C50C-407E-A947-70E740481C1C}">
                <a14:useLocalDpi xmlns:a14="http://schemas.microsoft.com/office/drawing/2010/main" val="0"/>
              </a:ext>
            </a:extLst>
          </a:blip>
          <a:srcRect/>
          <a:stretch>
            <a:fillRect/>
          </a:stretch>
        </p:blipFill>
        <p:spPr bwMode="auto">
          <a:xfrm>
            <a:off x="568822" y="3560474"/>
            <a:ext cx="4298615" cy="2572005"/>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F19CA67-7E54-4357-9236-9480A8F1AC8C}"/>
              </a:ext>
            </a:extLst>
          </p:cNvPr>
          <p:cNvSpPr txBox="1"/>
          <p:nvPr/>
        </p:nvSpPr>
        <p:spPr>
          <a:xfrm>
            <a:off x="2777267" y="2571300"/>
            <a:ext cx="2873624" cy="854080"/>
          </a:xfrm>
          <a:prstGeom prst="rect">
            <a:avLst/>
          </a:prstGeom>
          <a:noFill/>
        </p:spPr>
        <p:txBody>
          <a:bodyPr wrap="square" rtlCol="0">
            <a:spAutoFit/>
          </a:bodyPr>
          <a:lstStyle/>
          <a:p>
            <a:pPr>
              <a:lnSpc>
                <a:spcPct val="90000"/>
              </a:lnSpc>
            </a:pPr>
            <a:r>
              <a:rPr lang="pt-BR" sz="1100" dirty="0"/>
              <a:t>RASTREAR pressão, temperatura, velocidade de transferência de líquidos ou gases, funcionamento de motores, medidores de PH, filtros, exaustores, sistemas de refrigeração, etc.</a:t>
            </a:r>
            <a:endParaRPr lang="en-US" sz="1100" dirty="0"/>
          </a:p>
        </p:txBody>
      </p:sp>
      <p:sp>
        <p:nvSpPr>
          <p:cNvPr id="11" name="Oval 10">
            <a:extLst>
              <a:ext uri="{FF2B5EF4-FFF2-40B4-BE49-F238E27FC236}">
                <a16:creationId xmlns:a16="http://schemas.microsoft.com/office/drawing/2014/main" id="{04C387F7-8346-4E3D-B409-C9F7B7EBCA55}"/>
              </a:ext>
            </a:extLst>
          </p:cNvPr>
          <p:cNvSpPr/>
          <p:nvPr/>
        </p:nvSpPr>
        <p:spPr>
          <a:xfrm>
            <a:off x="3297148" y="4995878"/>
            <a:ext cx="576064" cy="564568"/>
          </a:xfrm>
          <a:prstGeom prst="ellipse">
            <a:avLst/>
          </a:prstGeom>
          <a:solidFill>
            <a:srgbClr val="FFFF00">
              <a:alpha val="38824"/>
            </a:srgbClr>
          </a:solidFill>
          <a:ln w="2857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F0000"/>
              </a:solidFill>
            </a:endParaRPr>
          </a:p>
        </p:txBody>
      </p:sp>
      <p:sp>
        <p:nvSpPr>
          <p:cNvPr id="36" name="Oval 35">
            <a:extLst>
              <a:ext uri="{FF2B5EF4-FFF2-40B4-BE49-F238E27FC236}">
                <a16:creationId xmlns:a16="http://schemas.microsoft.com/office/drawing/2014/main" id="{86FDF1D0-C9ED-44B6-9CB0-B559F9AFE6C6}"/>
              </a:ext>
            </a:extLst>
          </p:cNvPr>
          <p:cNvSpPr/>
          <p:nvPr/>
        </p:nvSpPr>
        <p:spPr>
          <a:xfrm>
            <a:off x="4540716" y="3225791"/>
            <a:ext cx="1800200" cy="1737414"/>
          </a:xfrm>
          <a:prstGeom prst="ellipse">
            <a:avLst/>
          </a:prstGeom>
          <a:solidFill>
            <a:srgbClr val="FFFF00"/>
          </a:solidFill>
          <a:ln w="2857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7" name="Straight Connector 26">
            <a:extLst>
              <a:ext uri="{FF2B5EF4-FFF2-40B4-BE49-F238E27FC236}">
                <a16:creationId xmlns:a16="http://schemas.microsoft.com/office/drawing/2014/main" id="{6B20325C-6DCF-4889-A7A2-9FC96D99E2BF}"/>
              </a:ext>
            </a:extLst>
          </p:cNvPr>
          <p:cNvCxnSpPr>
            <a:cxnSpLocks/>
            <a:stCxn id="11" idx="1"/>
            <a:endCxn id="36" idx="1"/>
          </p:cNvCxnSpPr>
          <p:nvPr/>
        </p:nvCxnSpPr>
        <p:spPr>
          <a:xfrm flipV="1">
            <a:off x="3381511" y="3480229"/>
            <a:ext cx="1422838" cy="1598328"/>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D2E8E7D-7744-4482-A3E1-209E75473535}"/>
              </a:ext>
            </a:extLst>
          </p:cNvPr>
          <p:cNvCxnSpPr>
            <a:cxnSpLocks/>
            <a:stCxn id="11" idx="4"/>
            <a:endCxn id="36" idx="4"/>
          </p:cNvCxnSpPr>
          <p:nvPr/>
        </p:nvCxnSpPr>
        <p:spPr>
          <a:xfrm flipV="1">
            <a:off x="3585180" y="4963205"/>
            <a:ext cx="1855636" cy="597241"/>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pic>
        <p:nvPicPr>
          <p:cNvPr id="43" name="Picture 2" descr="Resultado de imagem para arduino">
            <a:extLst>
              <a:ext uri="{FF2B5EF4-FFF2-40B4-BE49-F238E27FC236}">
                <a16:creationId xmlns:a16="http://schemas.microsoft.com/office/drawing/2014/main" id="{5F730A62-2852-4A40-A0D2-702B6786D3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8327" y="4087851"/>
            <a:ext cx="1199613" cy="729765"/>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Resultado de imagem para particle iot">
            <a:extLst>
              <a:ext uri="{FF2B5EF4-FFF2-40B4-BE49-F238E27FC236}">
                <a16:creationId xmlns:a16="http://schemas.microsoft.com/office/drawing/2014/main" id="{A394D089-5F8A-4430-B639-02D0BC91EDCA}"/>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foregroundMark x1="22462" y1="21846" x2="33538" y2="17231"/>
                        <a14:foregroundMark x1="22769" y1="20769" x2="31846" y2="17231"/>
                        <a14:foregroundMark x1="31846" y1="17077" x2="33846" y2="18308"/>
                        <a14:foregroundMark x1="32154" y1="15846" x2="33846" y2="17385"/>
                        <a14:foregroundMark x1="20769" y1="23231" x2="25077" y2="25846"/>
                        <a14:foregroundMark x1="21231" y1="21692" x2="22000" y2="24154"/>
                        <a14:foregroundMark x1="66769" y1="34769" x2="67077" y2="38308"/>
                        <a14:foregroundMark x1="47231" y1="19385" x2="48154" y2="22000"/>
                        <a14:backgroundMark x1="19538" y1="46769" x2="19538" y2="51846"/>
                        <a14:backgroundMark x1="22308" y1="50000" x2="22615" y2="56000"/>
                        <a14:backgroundMark x1="26000" y1="53077" x2="26000" y2="60154"/>
                        <a14:backgroundMark x1="28923" y1="56308" x2="29231" y2="64769"/>
                        <a14:backgroundMark x1="32615" y1="58769" x2="32615" y2="68615"/>
                        <a14:backgroundMark x1="35385" y1="61846" x2="36154" y2="71231"/>
                        <a14:backgroundMark x1="38615" y1="64923" x2="38769" y2="69231"/>
                        <a14:backgroundMark x1="41846" y1="68000" x2="42308" y2="74154"/>
                        <a14:backgroundMark x1="45385" y1="70769" x2="45385" y2="76462"/>
                        <a14:backgroundMark x1="48769" y1="73692" x2="48923" y2="80615"/>
                        <a14:backgroundMark x1="52308" y1="77538" x2="52308" y2="84769"/>
                      </a14:backgroundRemoval>
                    </a14:imgEffect>
                  </a14:imgLayer>
                </a14:imgProps>
              </a:ext>
              <a:ext uri="{28A0092B-C50C-407E-A947-70E740481C1C}">
                <a14:useLocalDpi xmlns:a14="http://schemas.microsoft.com/office/drawing/2010/main" val="0"/>
              </a:ext>
            </a:extLst>
          </a:blip>
          <a:srcRect/>
          <a:stretch>
            <a:fillRect/>
          </a:stretch>
        </p:blipFill>
        <p:spPr bwMode="auto">
          <a:xfrm>
            <a:off x="4633982" y="3843940"/>
            <a:ext cx="649434" cy="649434"/>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2" descr="Imagem relacionada">
            <a:extLst>
              <a:ext uri="{FF2B5EF4-FFF2-40B4-BE49-F238E27FC236}">
                <a16:creationId xmlns:a16="http://schemas.microsoft.com/office/drawing/2014/main" id="{C2C57E72-1118-4746-9476-4D4F6CD9944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45073" y="3314642"/>
            <a:ext cx="627813" cy="627813"/>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3">
            <a:extLst>
              <a:ext uri="{FF2B5EF4-FFF2-40B4-BE49-F238E27FC236}">
                <a16:creationId xmlns:a16="http://schemas.microsoft.com/office/drawing/2014/main" id="{B13CA898-383A-4F79-808E-8BB45A5513A3}"/>
              </a:ext>
            </a:extLst>
          </p:cNvPr>
          <p:cNvPicPr>
            <a:picLocks noChangeAspect="1"/>
          </p:cNvPicPr>
          <p:nvPr/>
        </p:nvPicPr>
        <p:blipFill>
          <a:blip r:embed="rId10"/>
          <a:stretch>
            <a:fillRect/>
          </a:stretch>
        </p:blipFill>
        <p:spPr>
          <a:xfrm>
            <a:off x="7805873" y="2242856"/>
            <a:ext cx="1353697" cy="968529"/>
          </a:xfrm>
          <a:prstGeom prst="rect">
            <a:avLst/>
          </a:prstGeom>
        </p:spPr>
      </p:pic>
      <p:sp>
        <p:nvSpPr>
          <p:cNvPr id="49" name="TextBox 48">
            <a:extLst>
              <a:ext uri="{FF2B5EF4-FFF2-40B4-BE49-F238E27FC236}">
                <a16:creationId xmlns:a16="http://schemas.microsoft.com/office/drawing/2014/main" id="{77E00456-2E72-45BA-B00F-DA38DDDB5FAD}"/>
              </a:ext>
            </a:extLst>
          </p:cNvPr>
          <p:cNvSpPr txBox="1"/>
          <p:nvPr/>
        </p:nvSpPr>
        <p:spPr>
          <a:xfrm>
            <a:off x="6361826" y="2275914"/>
            <a:ext cx="1536339" cy="854080"/>
          </a:xfrm>
          <a:prstGeom prst="rect">
            <a:avLst/>
          </a:prstGeom>
          <a:noFill/>
        </p:spPr>
        <p:txBody>
          <a:bodyPr wrap="square" rtlCol="0">
            <a:spAutoFit/>
          </a:bodyPr>
          <a:lstStyle/>
          <a:p>
            <a:pPr>
              <a:lnSpc>
                <a:spcPct val="90000"/>
              </a:lnSpc>
            </a:pPr>
            <a:r>
              <a:rPr lang="pt-BR" sz="1100" dirty="0"/>
              <a:t>HABILITAR A MONITORAÇÃO DE DADOS melhora a segurança dos funcionários</a:t>
            </a:r>
            <a:endParaRPr lang="en-US" sz="1100" dirty="0"/>
          </a:p>
        </p:txBody>
      </p:sp>
      <p:sp>
        <p:nvSpPr>
          <p:cNvPr id="50" name="TextBox 49">
            <a:extLst>
              <a:ext uri="{FF2B5EF4-FFF2-40B4-BE49-F238E27FC236}">
                <a16:creationId xmlns:a16="http://schemas.microsoft.com/office/drawing/2014/main" id="{0933E4A9-A2F9-40DB-AFED-AA7DE96D04E2}"/>
              </a:ext>
            </a:extLst>
          </p:cNvPr>
          <p:cNvSpPr txBox="1"/>
          <p:nvPr/>
        </p:nvSpPr>
        <p:spPr>
          <a:xfrm>
            <a:off x="6408844" y="3590925"/>
            <a:ext cx="1536339" cy="854080"/>
          </a:xfrm>
          <a:prstGeom prst="rect">
            <a:avLst/>
          </a:prstGeom>
          <a:noFill/>
        </p:spPr>
        <p:txBody>
          <a:bodyPr wrap="square" rtlCol="0">
            <a:spAutoFit/>
          </a:bodyPr>
          <a:lstStyle/>
          <a:p>
            <a:pPr>
              <a:lnSpc>
                <a:spcPct val="90000"/>
              </a:lnSpc>
            </a:pPr>
            <a:r>
              <a:rPr lang="pt-BR" sz="1100" dirty="0"/>
              <a:t>OTIMIZA as rotas para aumentar a eficiência da expedição e distribuição</a:t>
            </a:r>
            <a:endParaRPr lang="en-US" sz="1100" dirty="0"/>
          </a:p>
        </p:txBody>
      </p:sp>
      <p:pic>
        <p:nvPicPr>
          <p:cNvPr id="7186" name="Picture 18" descr="Resultado de imagem para &quot;otimização de rotas&quot;">
            <a:extLst>
              <a:ext uri="{FF2B5EF4-FFF2-40B4-BE49-F238E27FC236}">
                <a16:creationId xmlns:a16="http://schemas.microsoft.com/office/drawing/2014/main" id="{84BBEEE1-DAB2-48D8-A9BA-11CE5256F60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05453" y="3455821"/>
            <a:ext cx="1614120" cy="1533414"/>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a:extLst>
              <a:ext uri="{FF2B5EF4-FFF2-40B4-BE49-F238E27FC236}">
                <a16:creationId xmlns:a16="http://schemas.microsoft.com/office/drawing/2014/main" id="{29DA75EB-DAE4-4B5A-95A6-5D2A2C0570E6}"/>
              </a:ext>
            </a:extLst>
          </p:cNvPr>
          <p:cNvSpPr txBox="1"/>
          <p:nvPr/>
        </p:nvSpPr>
        <p:spPr>
          <a:xfrm>
            <a:off x="5383033" y="5335816"/>
            <a:ext cx="1915766" cy="244682"/>
          </a:xfrm>
          <a:prstGeom prst="rect">
            <a:avLst/>
          </a:prstGeom>
          <a:noFill/>
        </p:spPr>
        <p:txBody>
          <a:bodyPr wrap="square" rtlCol="0">
            <a:spAutoFit/>
          </a:bodyPr>
          <a:lstStyle/>
          <a:p>
            <a:pPr>
              <a:lnSpc>
                <a:spcPct val="90000"/>
              </a:lnSpc>
            </a:pPr>
            <a:r>
              <a:rPr lang="pt-BR" sz="1100" dirty="0"/>
              <a:t>PREVEJA volumes futuros</a:t>
            </a:r>
            <a:endParaRPr lang="en-US" sz="1100" dirty="0"/>
          </a:p>
        </p:txBody>
      </p:sp>
      <p:pic>
        <p:nvPicPr>
          <p:cNvPr id="7190" name="Picture 22" descr="Resultado de imagem para bomba de petróleo">
            <a:extLst>
              <a:ext uri="{FF2B5EF4-FFF2-40B4-BE49-F238E27FC236}">
                <a16:creationId xmlns:a16="http://schemas.microsoft.com/office/drawing/2014/main" id="{169C3270-3BCD-4D40-81F4-F29A479016F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296452" y="4963205"/>
            <a:ext cx="1873791" cy="1267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590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51497" y="548680"/>
            <a:ext cx="7803007" cy="890581"/>
          </a:xfrm>
        </p:spPr>
        <p:txBody>
          <a:bodyPr>
            <a:normAutofit fontScale="90000"/>
          </a:bodyPr>
          <a:lstStyle/>
          <a:p>
            <a:r>
              <a:rPr lang="pt-BR" sz="3200" dirty="0"/>
              <a:t>O mundo do IoT hoje: O que é possível fazer?</a:t>
            </a:r>
          </a:p>
        </p:txBody>
      </p:sp>
      <p:pic>
        <p:nvPicPr>
          <p:cNvPr id="4" name="Picture 3">
            <a:hlinkClick r:id="rId2"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5" name="Rectangle 4">
            <a:extLst>
              <a:ext uri="{FF2B5EF4-FFF2-40B4-BE49-F238E27FC236}">
                <a16:creationId xmlns:a16="http://schemas.microsoft.com/office/drawing/2014/main" id="{3DD4541F-0437-48C8-9E09-36DF57F22D6A}"/>
              </a:ext>
            </a:extLst>
          </p:cNvPr>
          <p:cNvSpPr/>
          <p:nvPr/>
        </p:nvSpPr>
        <p:spPr>
          <a:xfrm>
            <a:off x="416496" y="1556792"/>
            <a:ext cx="8916320" cy="47408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pt-BR" dirty="0">
                <a:ln>
                  <a:solidFill>
                    <a:srgbClr val="00B0F0"/>
                  </a:solidFill>
                </a:ln>
                <a:solidFill>
                  <a:srgbClr val="00B0F0"/>
                </a:solidFill>
              </a:rPr>
              <a:t>Alívio em desastres</a:t>
            </a:r>
          </a:p>
          <a:p>
            <a:br>
              <a:rPr lang="pt-BR" dirty="0">
                <a:solidFill>
                  <a:schemeClr val="tx2">
                    <a:lumMod val="95000"/>
                    <a:lumOff val="5000"/>
                  </a:schemeClr>
                </a:solidFill>
              </a:rPr>
            </a:br>
            <a:endParaRPr lang="en-US" dirty="0">
              <a:solidFill>
                <a:schemeClr val="tx2">
                  <a:lumMod val="95000"/>
                  <a:lumOff val="5000"/>
                </a:schemeClr>
              </a:solidFill>
            </a:endParaRPr>
          </a:p>
        </p:txBody>
      </p:sp>
      <p:sp>
        <p:nvSpPr>
          <p:cNvPr id="29" name="TextBox 28">
            <a:extLst>
              <a:ext uri="{FF2B5EF4-FFF2-40B4-BE49-F238E27FC236}">
                <a16:creationId xmlns:a16="http://schemas.microsoft.com/office/drawing/2014/main" id="{7F19CA67-7E54-4357-9236-9480A8F1AC8C}"/>
              </a:ext>
            </a:extLst>
          </p:cNvPr>
          <p:cNvSpPr txBox="1"/>
          <p:nvPr/>
        </p:nvSpPr>
        <p:spPr>
          <a:xfrm>
            <a:off x="464300" y="1667774"/>
            <a:ext cx="1572806" cy="1311128"/>
          </a:xfrm>
          <a:prstGeom prst="rect">
            <a:avLst/>
          </a:prstGeom>
          <a:noFill/>
        </p:spPr>
        <p:txBody>
          <a:bodyPr wrap="square" rtlCol="0">
            <a:spAutoFit/>
          </a:bodyPr>
          <a:lstStyle/>
          <a:p>
            <a:pPr>
              <a:lnSpc>
                <a:spcPct val="90000"/>
              </a:lnSpc>
            </a:pPr>
            <a:r>
              <a:rPr lang="pt-BR" sz="1100" dirty="0"/>
              <a:t>FUNÇÕES DE CONTROLE REMOTO que alertam as máquinas de venda automática para dispensar bebidas durante as catástrofes</a:t>
            </a:r>
            <a:endParaRPr lang="en-US" sz="1100" dirty="0"/>
          </a:p>
        </p:txBody>
      </p:sp>
      <p:grpSp>
        <p:nvGrpSpPr>
          <p:cNvPr id="17" name="Group 16">
            <a:extLst>
              <a:ext uri="{FF2B5EF4-FFF2-40B4-BE49-F238E27FC236}">
                <a16:creationId xmlns:a16="http://schemas.microsoft.com/office/drawing/2014/main" id="{A9A6F1BD-5FBA-429D-AF9A-D8DB0E6450E3}"/>
              </a:ext>
            </a:extLst>
          </p:cNvPr>
          <p:cNvGrpSpPr/>
          <p:nvPr/>
        </p:nvGrpSpPr>
        <p:grpSpPr>
          <a:xfrm>
            <a:off x="3126026" y="2039995"/>
            <a:ext cx="4331915" cy="3193232"/>
            <a:chOff x="3126026" y="2039995"/>
            <a:chExt cx="4331915" cy="3193232"/>
          </a:xfrm>
        </p:grpSpPr>
        <p:pic>
          <p:nvPicPr>
            <p:cNvPr id="9218" name="Picture 2" descr="Resultado de imagem para planeta terra SOS">
              <a:extLst>
                <a:ext uri="{FF2B5EF4-FFF2-40B4-BE49-F238E27FC236}">
                  <a16:creationId xmlns:a16="http://schemas.microsoft.com/office/drawing/2014/main" id="{2EC3B2C8-4806-4653-8C85-86F35DA2030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6419" b="92230" l="2417" r="91843">
                          <a14:foregroundMark x1="39275" y1="9797" x2="61934" y2="6419"/>
                          <a14:foregroundMark x1="61934" y1="6419" x2="69486" y2="9122"/>
                          <a14:foregroundMark x1="88218" y1="32770" x2="92145" y2="57770"/>
                          <a14:foregroundMark x1="92145" y1="57770" x2="88218" y2="69932"/>
                          <a14:foregroundMark x1="42900" y1="89865" x2="62840" y2="89865"/>
                          <a14:foregroundMark x1="2417" y1="92230" x2="14502" y2="85135"/>
                          <a14:foregroundMark x1="34139" y1="44595" x2="33233" y2="44595"/>
                          <a14:foregroundMark x1="24773" y1="48986" x2="29909" y2="59459"/>
                          <a14:foregroundMark x1="31722" y1="43581" x2="29607" y2="55405"/>
                          <a14:foregroundMark x1="34139" y1="43919" x2="31722" y2="56419"/>
                          <a14:foregroundMark x1="49245" y1="46622" x2="51662" y2="47635"/>
                          <a14:foregroundMark x1="48640" y1="47973" x2="55287" y2="60811"/>
                          <a14:foregroundMark x1="48640" y1="52365" x2="56193" y2="62500"/>
                          <a14:foregroundMark x1="57704" y1="59459" x2="48338" y2="54392"/>
                          <a14:foregroundMark x1="49547" y1="56419" x2="51662" y2="65878"/>
                        </a14:backgroundRemoval>
                      </a14:imgEffect>
                    </a14:imgLayer>
                  </a14:imgProps>
                </a:ext>
                <a:ext uri="{28A0092B-C50C-407E-A947-70E740481C1C}">
                  <a14:useLocalDpi xmlns:a14="http://schemas.microsoft.com/office/drawing/2010/main" val="0"/>
                </a:ext>
              </a:extLst>
            </a:blip>
            <a:srcRect/>
            <a:stretch>
              <a:fillRect/>
            </a:stretch>
          </p:blipFill>
          <p:spPr bwMode="auto">
            <a:xfrm>
              <a:off x="3126026" y="2039995"/>
              <a:ext cx="2144663" cy="1917886"/>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BC2346B4-930B-437A-91A0-2356968B2FE0}"/>
                </a:ext>
              </a:extLst>
            </p:cNvPr>
            <p:cNvGrpSpPr/>
            <p:nvPr/>
          </p:nvGrpSpPr>
          <p:grpSpPr>
            <a:xfrm>
              <a:off x="5264845" y="2632924"/>
              <a:ext cx="1080120" cy="967553"/>
              <a:chOff x="5494989" y="3051025"/>
              <a:chExt cx="1080120" cy="967553"/>
            </a:xfrm>
          </p:grpSpPr>
          <p:sp>
            <p:nvSpPr>
              <p:cNvPr id="2" name="Speech Bubble: Oval 1">
                <a:extLst>
                  <a:ext uri="{FF2B5EF4-FFF2-40B4-BE49-F238E27FC236}">
                    <a16:creationId xmlns:a16="http://schemas.microsoft.com/office/drawing/2014/main" id="{8C3969D5-71DE-43DA-83DC-97EE16B6DAF8}"/>
                  </a:ext>
                </a:extLst>
              </p:cNvPr>
              <p:cNvSpPr/>
              <p:nvPr/>
            </p:nvSpPr>
            <p:spPr>
              <a:xfrm>
                <a:off x="5494989" y="3084194"/>
                <a:ext cx="1080120" cy="920870"/>
              </a:xfrm>
              <a:prstGeom prst="wedgeEllipseCallo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6" name="Picture 5">
                <a:extLst>
                  <a:ext uri="{FF2B5EF4-FFF2-40B4-BE49-F238E27FC236}">
                    <a16:creationId xmlns:a16="http://schemas.microsoft.com/office/drawing/2014/main" id="{A7A733B6-D69B-4FE1-8819-17A08AC0F4EE}"/>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foregroundMark x1="19251" y1="45355" x2="42781" y2="59016"/>
                            <a14:foregroundMark x1="42781" y1="59016" x2="55615" y2="84153"/>
                            <a14:foregroundMark x1="55615" y1="84153" x2="68449" y2="59563"/>
                            <a14:foregroundMark x1="68449" y1="59563" x2="59358" y2="33333"/>
                            <a14:foregroundMark x1="59358" y1="33333" x2="31551" y2="42623"/>
                            <a14:foregroundMark x1="31551" y1="42623" x2="19786" y2="43169"/>
                            <a14:foregroundMark x1="42781" y1="37705" x2="56684" y2="34973"/>
                            <a14:foregroundMark x1="45455" y1="19126" x2="47594" y2="21858"/>
                            <a14:foregroundMark x1="64171" y1="43716" x2="63636" y2="46448"/>
                            <a14:foregroundMark x1="71123" y1="45355" x2="74332" y2="61749"/>
                          </a14:backgroundRemoval>
                        </a14:imgEffect>
                      </a14:imgLayer>
                    </a14:imgProps>
                  </a:ext>
                </a:extLst>
              </a:blip>
              <a:stretch>
                <a:fillRect/>
              </a:stretch>
            </p:blipFill>
            <p:spPr>
              <a:xfrm>
                <a:off x="5540698" y="3051025"/>
                <a:ext cx="988702" cy="967553"/>
              </a:xfrm>
              <a:prstGeom prst="rect">
                <a:avLst/>
              </a:prstGeom>
            </p:spPr>
          </p:pic>
        </p:grpSp>
        <p:pic>
          <p:nvPicPr>
            <p:cNvPr id="9224" name="Picture 8" descr="Resultado de imagem para curativo">
              <a:extLst>
                <a:ext uri="{FF2B5EF4-FFF2-40B4-BE49-F238E27FC236}">
                  <a16:creationId xmlns:a16="http://schemas.microsoft.com/office/drawing/2014/main" id="{80CBBE49-44A3-44C8-807B-B635569A2564}"/>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7000" b="96000" l="8458" r="91045">
                          <a14:foregroundMark x1="9950" y1="30000" x2="27363" y2="10500"/>
                          <a14:foregroundMark x1="27363" y1="10500" x2="27861" y2="10500"/>
                          <a14:foregroundMark x1="15920" y1="7000" x2="27363" y2="8000"/>
                          <a14:foregroundMark x1="73632" y1="7000" x2="91045" y2="25500"/>
                          <a14:foregroundMark x1="91045" y1="25500" x2="88557" y2="20000"/>
                          <a14:foregroundMark x1="92040" y1="74500" x2="78109" y2="96000"/>
                          <a14:foregroundMark x1="78109" y1="96000" x2="71144" y2="90500"/>
                          <a14:foregroundMark x1="8458" y1="72000" x2="8955" y2="85500"/>
                          <a14:foregroundMark x1="8955" y1="27500" x2="8955" y2="15000"/>
                        </a14:backgroundRemoval>
                      </a14:imgEffect>
                    </a14:imgLayer>
                  </a14:imgProps>
                </a:ext>
                <a:ext uri="{28A0092B-C50C-407E-A947-70E740481C1C}">
                  <a14:useLocalDpi xmlns:a14="http://schemas.microsoft.com/office/drawing/2010/main" val="0"/>
                </a:ext>
              </a:extLst>
            </a:blip>
            <a:srcRect/>
            <a:stretch>
              <a:fillRect/>
            </a:stretch>
          </p:blipFill>
          <p:spPr bwMode="auto">
            <a:xfrm>
              <a:off x="4381135" y="2780977"/>
              <a:ext cx="691479" cy="688039"/>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Resultado de imagem para smartphone">
              <a:extLst>
                <a:ext uri="{FF2B5EF4-FFF2-40B4-BE49-F238E27FC236}">
                  <a16:creationId xmlns:a16="http://schemas.microsoft.com/office/drawing/2014/main" id="{662F443B-947D-442D-A311-E4BEA1F8A497}"/>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600" b="97000" l="10000" r="90000">
                          <a14:foregroundMark x1="32500" y1="3200" x2="40400" y2="1800"/>
                          <a14:foregroundMark x1="40400" y1="1800" x2="64100" y2="3000"/>
                          <a14:foregroundMark x1="64100" y1="3000" x2="67800" y2="9200"/>
                          <a14:foregroundMark x1="67800" y1="9200" x2="68600" y2="88500"/>
                          <a14:foregroundMark x1="68600" y1="88500" x2="66900" y2="95400"/>
                          <a14:foregroundMark x1="66900" y1="95400" x2="38000" y2="97300"/>
                          <a14:foregroundMark x1="38000" y1="97300" x2="31700" y2="92900"/>
                          <a14:foregroundMark x1="31700" y1="92900" x2="33900" y2="3100"/>
                          <a14:foregroundMark x1="33900" y1="3100" x2="36100" y2="1600"/>
                          <a14:foregroundMark x1="31500" y1="92700" x2="35300" y2="99100"/>
                          <a14:foregroundMark x1="35300" y1="99100" x2="42600" y2="99500"/>
                          <a14:foregroundMark x1="42600" y1="99500" x2="64700" y2="97000"/>
                          <a14:foregroundMark x1="64700" y1="97000" x2="65300" y2="89200"/>
                        </a14:backgroundRemoval>
                      </a14:imgEffect>
                    </a14:imgLayer>
                  </a14:imgProps>
                </a:ext>
                <a:ext uri="{28A0092B-C50C-407E-A947-70E740481C1C}">
                  <a14:useLocalDpi xmlns:a14="http://schemas.microsoft.com/office/drawing/2010/main" val="0"/>
                </a:ext>
              </a:extLst>
            </a:blip>
            <a:srcRect/>
            <a:stretch>
              <a:fillRect/>
            </a:stretch>
          </p:blipFill>
          <p:spPr bwMode="auto">
            <a:xfrm>
              <a:off x="6026579" y="3469016"/>
              <a:ext cx="764704" cy="764704"/>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CD046D42-EAE1-4CB4-B0C4-51ACD80882F6}"/>
                </a:ext>
              </a:extLst>
            </p:cNvPr>
            <p:cNvSpPr/>
            <p:nvPr/>
          </p:nvSpPr>
          <p:spPr>
            <a:xfrm>
              <a:off x="4313203" y="3094003"/>
              <a:ext cx="933450" cy="1657350"/>
            </a:xfrm>
            <a:custGeom>
              <a:avLst/>
              <a:gdLst>
                <a:gd name="connsiteX0" fmla="*/ 409575 w 933450"/>
                <a:gd name="connsiteY0" fmla="*/ 0 h 1657350"/>
                <a:gd name="connsiteX1" fmla="*/ 419100 w 933450"/>
                <a:gd name="connsiteY1" fmla="*/ 47625 h 1657350"/>
                <a:gd name="connsiteX2" fmla="*/ 409575 w 933450"/>
                <a:gd name="connsiteY2" fmla="*/ 247650 h 1657350"/>
                <a:gd name="connsiteX3" fmla="*/ 390525 w 933450"/>
                <a:gd name="connsiteY3" fmla="*/ 304800 h 1657350"/>
                <a:gd name="connsiteX4" fmla="*/ 381000 w 933450"/>
                <a:gd name="connsiteY4" fmla="*/ 333375 h 1657350"/>
                <a:gd name="connsiteX5" fmla="*/ 361950 w 933450"/>
                <a:gd name="connsiteY5" fmla="*/ 361950 h 1657350"/>
                <a:gd name="connsiteX6" fmla="*/ 323850 w 933450"/>
                <a:gd name="connsiteY6" fmla="*/ 409575 h 1657350"/>
                <a:gd name="connsiteX7" fmla="*/ 276225 w 933450"/>
                <a:gd name="connsiteY7" fmla="*/ 495300 h 1657350"/>
                <a:gd name="connsiteX8" fmla="*/ 247650 w 933450"/>
                <a:gd name="connsiteY8" fmla="*/ 514350 h 1657350"/>
                <a:gd name="connsiteX9" fmla="*/ 228600 w 933450"/>
                <a:gd name="connsiteY9" fmla="*/ 552450 h 1657350"/>
                <a:gd name="connsiteX10" fmla="*/ 209550 w 933450"/>
                <a:gd name="connsiteY10" fmla="*/ 581025 h 1657350"/>
                <a:gd name="connsiteX11" fmla="*/ 200025 w 933450"/>
                <a:gd name="connsiteY11" fmla="*/ 609600 h 1657350"/>
                <a:gd name="connsiteX12" fmla="*/ 152400 w 933450"/>
                <a:gd name="connsiteY12" fmla="*/ 666750 h 1657350"/>
                <a:gd name="connsiteX13" fmla="*/ 142875 w 933450"/>
                <a:gd name="connsiteY13" fmla="*/ 695325 h 1657350"/>
                <a:gd name="connsiteX14" fmla="*/ 104775 w 933450"/>
                <a:gd name="connsiteY14" fmla="*/ 752475 h 1657350"/>
                <a:gd name="connsiteX15" fmla="*/ 76200 w 933450"/>
                <a:gd name="connsiteY15" fmla="*/ 809625 h 1657350"/>
                <a:gd name="connsiteX16" fmla="*/ 66675 w 933450"/>
                <a:gd name="connsiteY16" fmla="*/ 838200 h 1657350"/>
                <a:gd name="connsiteX17" fmla="*/ 47625 w 933450"/>
                <a:gd name="connsiteY17" fmla="*/ 866775 h 1657350"/>
                <a:gd name="connsiteX18" fmla="*/ 28575 w 933450"/>
                <a:gd name="connsiteY18" fmla="*/ 923925 h 1657350"/>
                <a:gd name="connsiteX19" fmla="*/ 19050 w 933450"/>
                <a:gd name="connsiteY19" fmla="*/ 952500 h 1657350"/>
                <a:gd name="connsiteX20" fmla="*/ 0 w 933450"/>
                <a:gd name="connsiteY20" fmla="*/ 1019175 h 1657350"/>
                <a:gd name="connsiteX21" fmla="*/ 28575 w 933450"/>
                <a:gd name="connsiteY21" fmla="*/ 1228725 h 1657350"/>
                <a:gd name="connsiteX22" fmla="*/ 104775 w 933450"/>
                <a:gd name="connsiteY22" fmla="*/ 1323975 h 1657350"/>
                <a:gd name="connsiteX23" fmla="*/ 161925 w 933450"/>
                <a:gd name="connsiteY23" fmla="*/ 1362075 h 1657350"/>
                <a:gd name="connsiteX24" fmla="*/ 190500 w 933450"/>
                <a:gd name="connsiteY24" fmla="*/ 1381125 h 1657350"/>
                <a:gd name="connsiteX25" fmla="*/ 219075 w 933450"/>
                <a:gd name="connsiteY25" fmla="*/ 1400175 h 1657350"/>
                <a:gd name="connsiteX26" fmla="*/ 304800 w 933450"/>
                <a:gd name="connsiteY26" fmla="*/ 1428750 h 1657350"/>
                <a:gd name="connsiteX27" fmla="*/ 333375 w 933450"/>
                <a:gd name="connsiteY27" fmla="*/ 1438275 h 1657350"/>
                <a:gd name="connsiteX28" fmla="*/ 361950 w 933450"/>
                <a:gd name="connsiteY28" fmla="*/ 1457325 h 1657350"/>
                <a:gd name="connsiteX29" fmla="*/ 409575 w 933450"/>
                <a:gd name="connsiteY29" fmla="*/ 1466850 h 1657350"/>
                <a:gd name="connsiteX30" fmla="*/ 476250 w 933450"/>
                <a:gd name="connsiteY30" fmla="*/ 1485900 h 1657350"/>
                <a:gd name="connsiteX31" fmla="*/ 581025 w 933450"/>
                <a:gd name="connsiteY31" fmla="*/ 1504950 h 1657350"/>
                <a:gd name="connsiteX32" fmla="*/ 666750 w 933450"/>
                <a:gd name="connsiteY32" fmla="*/ 1533525 h 1657350"/>
                <a:gd name="connsiteX33" fmla="*/ 695325 w 933450"/>
                <a:gd name="connsiteY33" fmla="*/ 1543050 h 1657350"/>
                <a:gd name="connsiteX34" fmla="*/ 723900 w 933450"/>
                <a:gd name="connsiteY34" fmla="*/ 1552575 h 1657350"/>
                <a:gd name="connsiteX35" fmla="*/ 762000 w 933450"/>
                <a:gd name="connsiteY35" fmla="*/ 1571625 h 1657350"/>
                <a:gd name="connsiteX36" fmla="*/ 790575 w 933450"/>
                <a:gd name="connsiteY36" fmla="*/ 1590675 h 1657350"/>
                <a:gd name="connsiteX37" fmla="*/ 847725 w 933450"/>
                <a:gd name="connsiteY37" fmla="*/ 1609725 h 1657350"/>
                <a:gd name="connsiteX38" fmla="*/ 904875 w 933450"/>
                <a:gd name="connsiteY38" fmla="*/ 1647825 h 1657350"/>
                <a:gd name="connsiteX39" fmla="*/ 933450 w 933450"/>
                <a:gd name="connsiteY39" fmla="*/ 1657350 h 1657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33450" h="1657350">
                  <a:moveTo>
                    <a:pt x="409575" y="0"/>
                  </a:moveTo>
                  <a:cubicBezTo>
                    <a:pt x="412750" y="15875"/>
                    <a:pt x="419100" y="31436"/>
                    <a:pt x="419100" y="47625"/>
                  </a:cubicBezTo>
                  <a:cubicBezTo>
                    <a:pt x="419100" y="114376"/>
                    <a:pt x="416946" y="181308"/>
                    <a:pt x="409575" y="247650"/>
                  </a:cubicBezTo>
                  <a:cubicBezTo>
                    <a:pt x="407357" y="267608"/>
                    <a:pt x="396875" y="285750"/>
                    <a:pt x="390525" y="304800"/>
                  </a:cubicBezTo>
                  <a:cubicBezTo>
                    <a:pt x="387350" y="314325"/>
                    <a:pt x="386569" y="325021"/>
                    <a:pt x="381000" y="333375"/>
                  </a:cubicBezTo>
                  <a:cubicBezTo>
                    <a:pt x="374650" y="342900"/>
                    <a:pt x="367070" y="351711"/>
                    <a:pt x="361950" y="361950"/>
                  </a:cubicBezTo>
                  <a:cubicBezTo>
                    <a:pt x="338946" y="407958"/>
                    <a:pt x="372020" y="377462"/>
                    <a:pt x="323850" y="409575"/>
                  </a:cubicBezTo>
                  <a:cubicBezTo>
                    <a:pt x="313924" y="439352"/>
                    <a:pt x="304298" y="476585"/>
                    <a:pt x="276225" y="495300"/>
                  </a:cubicBezTo>
                  <a:lnTo>
                    <a:pt x="247650" y="514350"/>
                  </a:lnTo>
                  <a:cubicBezTo>
                    <a:pt x="241300" y="527050"/>
                    <a:pt x="235645" y="540122"/>
                    <a:pt x="228600" y="552450"/>
                  </a:cubicBezTo>
                  <a:cubicBezTo>
                    <a:pt x="222920" y="562389"/>
                    <a:pt x="214670" y="570786"/>
                    <a:pt x="209550" y="581025"/>
                  </a:cubicBezTo>
                  <a:cubicBezTo>
                    <a:pt x="205060" y="590005"/>
                    <a:pt x="205594" y="601246"/>
                    <a:pt x="200025" y="609600"/>
                  </a:cubicBezTo>
                  <a:cubicBezTo>
                    <a:pt x="157894" y="672797"/>
                    <a:pt x="183563" y="604424"/>
                    <a:pt x="152400" y="666750"/>
                  </a:cubicBezTo>
                  <a:cubicBezTo>
                    <a:pt x="147910" y="675730"/>
                    <a:pt x="147751" y="686548"/>
                    <a:pt x="142875" y="695325"/>
                  </a:cubicBezTo>
                  <a:cubicBezTo>
                    <a:pt x="131756" y="715339"/>
                    <a:pt x="112015" y="730755"/>
                    <a:pt x="104775" y="752475"/>
                  </a:cubicBezTo>
                  <a:cubicBezTo>
                    <a:pt x="80834" y="824299"/>
                    <a:pt x="113129" y="735767"/>
                    <a:pt x="76200" y="809625"/>
                  </a:cubicBezTo>
                  <a:cubicBezTo>
                    <a:pt x="71710" y="818605"/>
                    <a:pt x="71165" y="829220"/>
                    <a:pt x="66675" y="838200"/>
                  </a:cubicBezTo>
                  <a:cubicBezTo>
                    <a:pt x="61555" y="848439"/>
                    <a:pt x="52274" y="856314"/>
                    <a:pt x="47625" y="866775"/>
                  </a:cubicBezTo>
                  <a:cubicBezTo>
                    <a:pt x="39470" y="885125"/>
                    <a:pt x="34925" y="904875"/>
                    <a:pt x="28575" y="923925"/>
                  </a:cubicBezTo>
                  <a:cubicBezTo>
                    <a:pt x="25400" y="933450"/>
                    <a:pt x="21485" y="942760"/>
                    <a:pt x="19050" y="952500"/>
                  </a:cubicBezTo>
                  <a:cubicBezTo>
                    <a:pt x="7090" y="1000340"/>
                    <a:pt x="13665" y="978181"/>
                    <a:pt x="0" y="1019175"/>
                  </a:cubicBezTo>
                  <a:cubicBezTo>
                    <a:pt x="1562" y="1044164"/>
                    <a:pt x="-2935" y="1181460"/>
                    <a:pt x="28575" y="1228725"/>
                  </a:cubicBezTo>
                  <a:cubicBezTo>
                    <a:pt x="56865" y="1271159"/>
                    <a:pt x="65997" y="1292952"/>
                    <a:pt x="104775" y="1323975"/>
                  </a:cubicBezTo>
                  <a:cubicBezTo>
                    <a:pt x="122653" y="1338278"/>
                    <a:pt x="142875" y="1349375"/>
                    <a:pt x="161925" y="1362075"/>
                  </a:cubicBezTo>
                  <a:lnTo>
                    <a:pt x="190500" y="1381125"/>
                  </a:lnTo>
                  <a:cubicBezTo>
                    <a:pt x="200025" y="1387475"/>
                    <a:pt x="208215" y="1396555"/>
                    <a:pt x="219075" y="1400175"/>
                  </a:cubicBezTo>
                  <a:lnTo>
                    <a:pt x="304800" y="1428750"/>
                  </a:lnTo>
                  <a:cubicBezTo>
                    <a:pt x="314325" y="1431925"/>
                    <a:pt x="325021" y="1432706"/>
                    <a:pt x="333375" y="1438275"/>
                  </a:cubicBezTo>
                  <a:cubicBezTo>
                    <a:pt x="342900" y="1444625"/>
                    <a:pt x="351231" y="1453305"/>
                    <a:pt x="361950" y="1457325"/>
                  </a:cubicBezTo>
                  <a:cubicBezTo>
                    <a:pt x="377109" y="1463009"/>
                    <a:pt x="393869" y="1462923"/>
                    <a:pt x="409575" y="1466850"/>
                  </a:cubicBezTo>
                  <a:cubicBezTo>
                    <a:pt x="463981" y="1480452"/>
                    <a:pt x="410923" y="1474022"/>
                    <a:pt x="476250" y="1485900"/>
                  </a:cubicBezTo>
                  <a:cubicBezTo>
                    <a:pt x="538690" y="1497253"/>
                    <a:pt x="531171" y="1489994"/>
                    <a:pt x="581025" y="1504950"/>
                  </a:cubicBezTo>
                  <a:lnTo>
                    <a:pt x="666750" y="1533525"/>
                  </a:lnTo>
                  <a:lnTo>
                    <a:pt x="695325" y="1543050"/>
                  </a:lnTo>
                  <a:cubicBezTo>
                    <a:pt x="704850" y="1546225"/>
                    <a:pt x="714920" y="1548085"/>
                    <a:pt x="723900" y="1552575"/>
                  </a:cubicBezTo>
                  <a:cubicBezTo>
                    <a:pt x="736600" y="1558925"/>
                    <a:pt x="749672" y="1564580"/>
                    <a:pt x="762000" y="1571625"/>
                  </a:cubicBezTo>
                  <a:cubicBezTo>
                    <a:pt x="771939" y="1577305"/>
                    <a:pt x="780114" y="1586026"/>
                    <a:pt x="790575" y="1590675"/>
                  </a:cubicBezTo>
                  <a:cubicBezTo>
                    <a:pt x="808925" y="1598830"/>
                    <a:pt x="831017" y="1598586"/>
                    <a:pt x="847725" y="1609725"/>
                  </a:cubicBezTo>
                  <a:cubicBezTo>
                    <a:pt x="866775" y="1622425"/>
                    <a:pt x="883155" y="1640585"/>
                    <a:pt x="904875" y="1647825"/>
                  </a:cubicBezTo>
                  <a:lnTo>
                    <a:pt x="933450" y="1657350"/>
                  </a:lnTo>
                </a:path>
              </a:pathLst>
            </a:custGeom>
            <a:noFill/>
            <a:ln w="38100">
              <a:solidFill>
                <a:srgbClr val="E093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20" name="Picture 4" descr="Resultado de imagem para Notebook">
              <a:extLst>
                <a:ext uri="{FF2B5EF4-FFF2-40B4-BE49-F238E27FC236}">
                  <a16:creationId xmlns:a16="http://schemas.microsoft.com/office/drawing/2014/main" id="{B8F5E39C-5207-413B-AA56-26C6F04BB481}"/>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6954" b="89928" l="10000" r="90000">
                          <a14:foregroundMark x1="11351" y1="7674" x2="47703" y2="9353"/>
                          <a14:foregroundMark x1="47703" y1="9353" x2="52162" y2="18465"/>
                          <a14:foregroundMark x1="52162" y1="18465" x2="58748" y2="59723"/>
                          <a14:foregroundMark x1="66447" y1="63135" x2="84189" y2="70504"/>
                          <a14:foregroundMark x1="84189" y1="70504" x2="75735" y2="79651"/>
                          <a14:foregroundMark x1="70531" y1="83496" x2="49054" y2="91847"/>
                          <a14:foregroundMark x1="49054" y1="91847" x2="20676" y2="77458"/>
                          <a14:foregroundMark x1="20676" y1="77458" x2="11081" y2="6954"/>
                          <a14:foregroundMark x1="11081" y1="6954" x2="12297" y2="7674"/>
                          <a14:backgroundMark x1="59459" y1="60432" x2="66757" y2="62350"/>
                          <a14:backgroundMark x1="59730" y1="58273" x2="59459" y2="58034"/>
                          <a14:backgroundMark x1="59324" y1="60192" x2="59324" y2="60192"/>
                          <a14:backgroundMark x1="59324" y1="59472" x2="59595" y2="61391"/>
                          <a14:backgroundMark x1="70270" y1="84412" x2="75541" y2="80336"/>
                        </a14:backgroundRemoval>
                      </a14:imgEffect>
                    </a14:imgLayer>
                  </a14:imgProps>
                </a:ext>
                <a:ext uri="{28A0092B-C50C-407E-A947-70E740481C1C}">
                  <a14:useLocalDpi xmlns:a14="http://schemas.microsoft.com/office/drawing/2010/main" val="0"/>
                </a:ext>
              </a:extLst>
            </a:blip>
            <a:srcRect/>
            <a:stretch>
              <a:fillRect/>
            </a:stretch>
          </p:blipFill>
          <p:spPr bwMode="auto">
            <a:xfrm>
              <a:off x="4710202" y="3684839"/>
              <a:ext cx="2747739" cy="1548388"/>
            </a:xfrm>
            <a:prstGeom prst="rect">
              <a:avLst/>
            </a:prstGeom>
            <a:noFill/>
            <a:extLst>
              <a:ext uri="{909E8E84-426E-40DD-AFC4-6F175D3DCCD1}">
                <a14:hiddenFill xmlns:a14="http://schemas.microsoft.com/office/drawing/2010/main">
                  <a:solidFill>
                    <a:srgbClr val="FFFFFF"/>
                  </a:solidFill>
                </a14:hiddenFill>
              </a:ext>
            </a:extLst>
          </p:spPr>
        </p:pic>
      </p:grpSp>
      <p:pic>
        <p:nvPicPr>
          <p:cNvPr id="9230" name="Picture 14" descr="Imagem relacionada">
            <a:extLst>
              <a:ext uri="{FF2B5EF4-FFF2-40B4-BE49-F238E27FC236}">
                <a16:creationId xmlns:a16="http://schemas.microsoft.com/office/drawing/2014/main" id="{F820370D-44DA-4C4E-A0F9-19572F964630}"/>
              </a:ext>
            </a:extLst>
          </p:cNvPr>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4190" b="95810" l="9644" r="89518">
                        <a14:foregroundMark x1="30818" y1="9497" x2="41090" y2="4749"/>
                        <a14:foregroundMark x1="41090" y1="4749" x2="51572" y2="6983"/>
                        <a14:foregroundMark x1="51572" y1="6983" x2="40881" y2="10335"/>
                        <a14:foregroundMark x1="40881" y1="10335" x2="31027" y2="8939"/>
                        <a14:foregroundMark x1="38994" y1="4469" x2="46960" y2="4469"/>
                        <a14:foregroundMark x1="31447" y1="80168" x2="36688" y2="92458"/>
                        <a14:foregroundMark x1="36688" y1="92458" x2="47589" y2="93296"/>
                        <a14:foregroundMark x1="47589" y1="93296" x2="69392" y2="86034"/>
                        <a14:foregroundMark x1="69392" y1="86034" x2="64780" y2="70950"/>
                        <a14:foregroundMark x1="64780" y1="70950" x2="53669" y2="70670"/>
                        <a14:foregroundMark x1="53669" y1="70670" x2="31656" y2="79050"/>
                        <a14:foregroundMark x1="32914" y1="80168" x2="43816" y2="87989"/>
                        <a14:foregroundMark x1="43816" y1="87989" x2="54298" y2="86592"/>
                        <a14:foregroundMark x1="54298" y1="86592" x2="47379" y2="75419"/>
                        <a14:foregroundMark x1="47379" y1="75419" x2="36688" y2="81006"/>
                        <a14:foregroundMark x1="36688" y1="81006" x2="32914" y2="79050"/>
                        <a14:foregroundMark x1="59539" y1="71229" x2="68134" y2="79609"/>
                        <a14:foregroundMark x1="68134" y1="79609" x2="68763" y2="81285"/>
                        <a14:foregroundMark x1="64780" y1="68436" x2="69182" y2="80726"/>
                        <a14:foregroundMark x1="54507" y1="70112" x2="64990" y2="68994"/>
                        <a14:foregroundMark x1="31237" y1="79330" x2="35220" y2="93575"/>
                        <a14:foregroundMark x1="35220" y1="93575" x2="45912" y2="94972"/>
                        <a14:foregroundMark x1="45912" y1="94972" x2="46122" y2="94693"/>
                        <a14:foregroundMark x1="34172" y1="91899" x2="43606" y2="94972"/>
                        <a14:foregroundMark x1="38994" y1="95251" x2="36688" y2="95810"/>
                        <a14:foregroundMark x1="36059" y1="93017" x2="41300" y2="93855"/>
                      </a14:backgroundRemoval>
                    </a14:imgEffect>
                  </a14:imgLayer>
                </a14:imgProps>
              </a:ext>
              <a:ext uri="{28A0092B-C50C-407E-A947-70E740481C1C}">
                <a14:useLocalDpi xmlns:a14="http://schemas.microsoft.com/office/drawing/2010/main" val="0"/>
              </a:ext>
            </a:extLst>
          </a:blip>
          <a:srcRect/>
          <a:stretch>
            <a:fillRect/>
          </a:stretch>
        </p:blipFill>
        <p:spPr bwMode="auto">
          <a:xfrm>
            <a:off x="283618" y="4329705"/>
            <a:ext cx="2247386" cy="168671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961AC5E4-2FEF-4F5B-BD9C-9582BE4FCCB8}"/>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4120" b="94382" l="9353" r="90288">
                        <a14:foregroundMark x1="24101" y1="17228" x2="42446" y2="6742"/>
                        <a14:foregroundMark x1="42446" y1="6742" x2="72302" y2="6367"/>
                        <a14:foregroundMark x1="72302" y1="6367" x2="75540" y2="15543"/>
                        <a14:foregroundMark x1="84892" y1="5805" x2="79856" y2="13858"/>
                        <a14:foregroundMark x1="81655" y1="5243" x2="82734" y2="10300"/>
                        <a14:foregroundMark x1="88129" y1="6742" x2="84892" y2="9551"/>
                        <a14:foregroundMark x1="82014" y1="4120" x2="90288" y2="6742"/>
                        <a14:foregroundMark x1="58993" y1="52247" x2="60791" y2="74906"/>
                        <a14:foregroundMark x1="67626" y1="51685" x2="67626" y2="67603"/>
                        <a14:foregroundMark x1="15468" y1="50562" x2="17266" y2="61985"/>
                        <a14:foregroundMark x1="37050" y1="90824" x2="63309" y2="96067"/>
                        <a14:foregroundMark x1="63309" y1="96067" x2="89928" y2="91386"/>
                        <a14:foregroundMark x1="89928" y1="91386" x2="70504" y2="84644"/>
                        <a14:foregroundMark x1="53597" y1="94382" x2="67626" y2="94382"/>
                        <a14:foregroundMark x1="79856" y1="85768" x2="85971" y2="86891"/>
                      </a14:backgroundRemoval>
                    </a14:imgEffect>
                  </a14:imgLayer>
                </a14:imgProps>
              </a:ext>
            </a:extLst>
          </a:blip>
          <a:stretch>
            <a:fillRect/>
          </a:stretch>
        </p:blipFill>
        <p:spPr>
          <a:xfrm>
            <a:off x="8007454" y="1888171"/>
            <a:ext cx="1162148" cy="2232328"/>
          </a:xfrm>
          <a:prstGeom prst="rect">
            <a:avLst/>
          </a:prstGeom>
        </p:spPr>
      </p:pic>
      <p:pic>
        <p:nvPicPr>
          <p:cNvPr id="14" name="Picture 13">
            <a:extLst>
              <a:ext uri="{FF2B5EF4-FFF2-40B4-BE49-F238E27FC236}">
                <a16:creationId xmlns:a16="http://schemas.microsoft.com/office/drawing/2014/main" id="{D4AFA7C8-52FE-4278-B6F3-069A2CB36DD7}"/>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8607" b="92213" l="3740" r="94797">
                        <a14:foregroundMark x1="4065" y1="90984" x2="16423" y2="52459"/>
                        <a14:foregroundMark x1="16423" y1="52459" x2="3740" y2="87295"/>
                        <a14:foregroundMark x1="3740" y1="87295" x2="3740" y2="87295"/>
                        <a14:foregroundMark x1="42927" y1="90164" x2="54472" y2="46311"/>
                        <a14:foregroundMark x1="54472" y1="46311" x2="43252" y2="86475"/>
                        <a14:foregroundMark x1="43252" y1="86475" x2="42927" y2="90164"/>
                        <a14:foregroundMark x1="82927" y1="90984" x2="94797" y2="52869"/>
                        <a14:foregroundMark x1="94797" y1="52869" x2="86179" y2="10246"/>
                        <a14:foregroundMark x1="86179" y1="10246" x2="81138" y2="59426"/>
                        <a14:foregroundMark x1="81138" y1="59426" x2="82927" y2="88525"/>
                        <a14:foregroundMark x1="87317" y1="75410" x2="89593" y2="75410"/>
                        <a14:foregroundMark x1="89919" y1="52869" x2="92846" y2="33197"/>
                        <a14:foregroundMark x1="85528" y1="80738" x2="89431" y2="34426"/>
                        <a14:foregroundMark x1="89431" y1="34426" x2="87805" y2="75410"/>
                        <a14:foregroundMark x1="87317" y1="92213" x2="85854" y2="90984"/>
                        <a14:foregroundMark x1="42927" y1="39754" x2="46992" y2="35246"/>
                        <a14:foregroundMark x1="46667" y1="34016" x2="46992" y2="20082"/>
                        <a14:foregroundMark x1="28943" y1="90984" x2="29593" y2="13525"/>
                        <a14:foregroundMark x1="9593" y1="72541" x2="10081" y2="11885"/>
                        <a14:foregroundMark x1="9593" y1="12705" x2="11870" y2="12705"/>
                        <a14:foregroundMark x1="28943" y1="12705" x2="32195" y2="12705"/>
                        <a14:foregroundMark x1="22602" y1="84426" x2="22276" y2="34016"/>
                        <a14:foregroundMark x1="22276" y1="34016" x2="22602" y2="25000"/>
                        <a14:foregroundMark x1="67317" y1="13525" x2="71382" y2="11066"/>
                        <a14:foregroundMark x1="47805" y1="13525" x2="52520" y2="12705"/>
                        <a14:foregroundMark x1="61463" y1="85656" x2="60650" y2="36066"/>
                        <a14:foregroundMark x1="60650" y1="36066" x2="60650" y2="21311"/>
                        <a14:backgroundMark x1="59675" y1="79918" x2="58537" y2="13525"/>
                      </a14:backgroundRemoval>
                    </a14:imgEffect>
                  </a14:imgLayer>
                </a14:imgProps>
              </a:ext>
            </a:extLst>
          </a:blip>
          <a:stretch>
            <a:fillRect/>
          </a:stretch>
        </p:blipFill>
        <p:spPr>
          <a:xfrm rot="5400000">
            <a:off x="8029499" y="4787855"/>
            <a:ext cx="1713350" cy="679768"/>
          </a:xfrm>
          <a:prstGeom prst="rect">
            <a:avLst/>
          </a:prstGeom>
        </p:spPr>
      </p:pic>
      <p:pic>
        <p:nvPicPr>
          <p:cNvPr id="9234" name="Picture 18" descr="Resultado de imagem para antenna">
            <a:extLst>
              <a:ext uri="{FF2B5EF4-FFF2-40B4-BE49-F238E27FC236}">
                <a16:creationId xmlns:a16="http://schemas.microsoft.com/office/drawing/2014/main" id="{DA2F5A7E-BC69-4A3C-9AD8-D9E1CA3C270F}"/>
              </a:ext>
            </a:extLst>
          </p:cNvPr>
          <p:cNvPicPr>
            <a:picLocks noChangeAspect="1" noChangeArrowheads="1"/>
          </p:cNvPicPr>
          <p:nvPr/>
        </p:nvPicPr>
        <p:blipFill>
          <a:blip r:embed="rId20">
            <a:extLst>
              <a:ext uri="{BEBA8EAE-BF5A-486C-A8C5-ECC9F3942E4B}">
                <a14:imgProps xmlns:a14="http://schemas.microsoft.com/office/drawing/2010/main">
                  <a14:imgLayer r:embed="rId21">
                    <a14:imgEffect>
                      <a14:backgroundRemoval t="4000" b="97700" l="10000" r="90000">
                        <a14:foregroundMark x1="49750" y1="10650" x2="57350" y2="2950"/>
                        <a14:foregroundMark x1="57350" y1="2950" x2="68150" y2="4000"/>
                        <a14:foregroundMark x1="68150" y1="4000" x2="60400" y2="11900"/>
                        <a14:foregroundMark x1="60400" y1="11900" x2="49750" y2="11150"/>
                        <a14:foregroundMark x1="49750" y1="11150" x2="49750" y2="11050"/>
                        <a14:foregroundMark x1="47000" y1="88600" x2="47400" y2="88800"/>
                        <a14:foregroundMark x1="47200" y1="89450" x2="46550" y2="97700"/>
                      </a14:backgroundRemoval>
                    </a14:imgEffect>
                  </a14:imgLayer>
                </a14:imgProps>
              </a:ext>
              <a:ext uri="{28A0092B-C50C-407E-A947-70E740481C1C}">
                <a14:useLocalDpi xmlns:a14="http://schemas.microsoft.com/office/drawing/2010/main" val="0"/>
              </a:ext>
            </a:extLst>
          </a:blip>
          <a:srcRect/>
          <a:stretch>
            <a:fillRect/>
          </a:stretch>
        </p:blipFill>
        <p:spPr bwMode="auto">
          <a:xfrm>
            <a:off x="946873" y="1660903"/>
            <a:ext cx="2512231" cy="2512231"/>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a16="http://schemas.microsoft.com/office/drawing/2014/main" id="{1D7132FC-409F-4223-A83D-5D2D143D21F8}"/>
              </a:ext>
            </a:extLst>
          </p:cNvPr>
          <p:cNvSpPr txBox="1"/>
          <p:nvPr/>
        </p:nvSpPr>
        <p:spPr>
          <a:xfrm>
            <a:off x="1690832" y="4552226"/>
            <a:ext cx="2952931" cy="854080"/>
          </a:xfrm>
          <a:prstGeom prst="rect">
            <a:avLst/>
          </a:prstGeom>
          <a:noFill/>
        </p:spPr>
        <p:txBody>
          <a:bodyPr wrap="square" rtlCol="0">
            <a:spAutoFit/>
          </a:bodyPr>
          <a:lstStyle/>
          <a:p>
            <a:pPr>
              <a:lnSpc>
                <a:spcPct val="90000"/>
              </a:lnSpc>
            </a:pPr>
            <a:r>
              <a:rPr lang="pt-BR" sz="1100" dirty="0"/>
              <a:t>LOCALIZAÇÃO ATUAL através de adesivos de IoT, como por exemplo, no Japão, onde as máquinas de “</a:t>
            </a:r>
            <a:r>
              <a:rPr lang="pt-BR" sz="1100" i="1" dirty="0" err="1"/>
              <a:t>vending</a:t>
            </a:r>
            <a:r>
              <a:rPr lang="pt-BR" sz="1100" i="1" dirty="0"/>
              <a:t> </a:t>
            </a:r>
            <a:r>
              <a:rPr lang="pt-BR" sz="1100" i="1" dirty="0" err="1"/>
              <a:t>machine</a:t>
            </a:r>
            <a:r>
              <a:rPr lang="pt-BR" sz="1100" dirty="0"/>
              <a:t>” recebem estas etiquetas adesivas para rastrear a sua localização.</a:t>
            </a:r>
            <a:endParaRPr lang="en-US" sz="1100" dirty="0"/>
          </a:p>
        </p:txBody>
      </p:sp>
      <p:sp>
        <p:nvSpPr>
          <p:cNvPr id="41" name="TextBox 40">
            <a:extLst>
              <a:ext uri="{FF2B5EF4-FFF2-40B4-BE49-F238E27FC236}">
                <a16:creationId xmlns:a16="http://schemas.microsoft.com/office/drawing/2014/main" id="{F887A7BB-BB4E-455D-9620-50BB3569E327}"/>
              </a:ext>
            </a:extLst>
          </p:cNvPr>
          <p:cNvSpPr txBox="1"/>
          <p:nvPr/>
        </p:nvSpPr>
        <p:spPr>
          <a:xfrm>
            <a:off x="6101538" y="1926602"/>
            <a:ext cx="2249343" cy="854080"/>
          </a:xfrm>
          <a:prstGeom prst="rect">
            <a:avLst/>
          </a:prstGeom>
          <a:noFill/>
        </p:spPr>
        <p:txBody>
          <a:bodyPr wrap="square" rtlCol="0">
            <a:spAutoFit/>
          </a:bodyPr>
          <a:lstStyle/>
          <a:p>
            <a:pPr>
              <a:lnSpc>
                <a:spcPct val="90000"/>
              </a:lnSpc>
            </a:pPr>
            <a:r>
              <a:rPr lang="pt-BR" sz="1100" dirty="0"/>
              <a:t>DISPLAYS ELETRÔNICOS instalados em totens aumentam a conscientização para a importância de anúncios públicos</a:t>
            </a:r>
            <a:endParaRPr lang="en-US" sz="1100" dirty="0"/>
          </a:p>
        </p:txBody>
      </p:sp>
      <p:sp>
        <p:nvSpPr>
          <p:cNvPr id="42" name="TextBox 41">
            <a:extLst>
              <a:ext uri="{FF2B5EF4-FFF2-40B4-BE49-F238E27FC236}">
                <a16:creationId xmlns:a16="http://schemas.microsoft.com/office/drawing/2014/main" id="{63DB19A7-9893-451A-B8AC-D6E37E59E347}"/>
              </a:ext>
            </a:extLst>
          </p:cNvPr>
          <p:cNvSpPr txBox="1"/>
          <p:nvPr/>
        </p:nvSpPr>
        <p:spPr>
          <a:xfrm>
            <a:off x="7198772" y="4459033"/>
            <a:ext cx="1415656" cy="1311128"/>
          </a:xfrm>
          <a:prstGeom prst="rect">
            <a:avLst/>
          </a:prstGeom>
          <a:noFill/>
        </p:spPr>
        <p:txBody>
          <a:bodyPr wrap="square" rtlCol="0">
            <a:spAutoFit/>
          </a:bodyPr>
          <a:lstStyle/>
          <a:p>
            <a:pPr>
              <a:lnSpc>
                <a:spcPct val="90000"/>
              </a:lnSpc>
            </a:pPr>
            <a:r>
              <a:rPr lang="pt-BR" sz="1100" dirty="0"/>
              <a:t>ARMAZENAGEM DE ENERGIA EM BATERIAS permite que as máquinas funcionem durante as quedas de energia.</a:t>
            </a:r>
            <a:endParaRPr lang="en-US" sz="1100" dirty="0"/>
          </a:p>
        </p:txBody>
      </p:sp>
    </p:spTree>
    <p:extLst>
      <p:ext uri="{BB962C8B-B14F-4D97-AF65-F5344CB8AC3E}">
        <p14:creationId xmlns:p14="http://schemas.microsoft.com/office/powerpoint/2010/main" val="1399460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51497" y="548680"/>
            <a:ext cx="7803007" cy="890581"/>
          </a:xfrm>
        </p:spPr>
        <p:txBody>
          <a:bodyPr>
            <a:normAutofit fontScale="90000"/>
          </a:bodyPr>
          <a:lstStyle/>
          <a:p>
            <a:r>
              <a:rPr lang="pt-BR" sz="3200" dirty="0"/>
              <a:t>O mundo do IoT hoje: O que é possível fazer?</a:t>
            </a:r>
          </a:p>
        </p:txBody>
      </p:sp>
      <p:pic>
        <p:nvPicPr>
          <p:cNvPr id="4" name="Picture 3">
            <a:hlinkClick r:id="rId2"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5" name="Rectangle 4">
            <a:extLst>
              <a:ext uri="{FF2B5EF4-FFF2-40B4-BE49-F238E27FC236}">
                <a16:creationId xmlns:a16="http://schemas.microsoft.com/office/drawing/2014/main" id="{3DD4541F-0437-48C8-9E09-36DF57F22D6A}"/>
              </a:ext>
            </a:extLst>
          </p:cNvPr>
          <p:cNvSpPr/>
          <p:nvPr/>
        </p:nvSpPr>
        <p:spPr>
          <a:xfrm>
            <a:off x="416496" y="1563663"/>
            <a:ext cx="8916320" cy="47408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pt-BR" dirty="0">
                <a:ln>
                  <a:solidFill>
                    <a:schemeClr val="tx2">
                      <a:lumMod val="95000"/>
                      <a:lumOff val="5000"/>
                    </a:schemeClr>
                  </a:solidFill>
                </a:ln>
                <a:solidFill>
                  <a:schemeClr val="tx2">
                    <a:lumMod val="95000"/>
                    <a:lumOff val="5000"/>
                  </a:schemeClr>
                </a:solidFill>
              </a:rPr>
              <a:t>Imaginemos um dia "normal"</a:t>
            </a:r>
          </a:p>
          <a:p>
            <a:br>
              <a:rPr lang="pt-BR" dirty="0">
                <a:solidFill>
                  <a:schemeClr val="tx2">
                    <a:lumMod val="95000"/>
                    <a:lumOff val="5000"/>
                  </a:schemeClr>
                </a:solidFill>
              </a:rPr>
            </a:br>
            <a:endParaRPr lang="en-US" dirty="0">
              <a:solidFill>
                <a:schemeClr val="tx2">
                  <a:lumMod val="95000"/>
                  <a:lumOff val="5000"/>
                </a:schemeClr>
              </a:solidFill>
            </a:endParaRPr>
          </a:p>
        </p:txBody>
      </p:sp>
      <p:sp>
        <p:nvSpPr>
          <p:cNvPr id="3" name="Rectangle: Rounded Corners 2">
            <a:extLst>
              <a:ext uri="{FF2B5EF4-FFF2-40B4-BE49-F238E27FC236}">
                <a16:creationId xmlns:a16="http://schemas.microsoft.com/office/drawing/2014/main" id="{7638D619-0F1E-4D37-8AB4-17F5CD4B5B90}"/>
              </a:ext>
            </a:extLst>
          </p:cNvPr>
          <p:cNvSpPr/>
          <p:nvPr/>
        </p:nvSpPr>
        <p:spPr>
          <a:xfrm>
            <a:off x="632520" y="1988840"/>
            <a:ext cx="8568952" cy="122413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pt-BR" sz="1600" dirty="0">
                <a:ln>
                  <a:solidFill>
                    <a:srgbClr val="0070C0"/>
                  </a:solidFill>
                </a:ln>
                <a:solidFill>
                  <a:srgbClr val="0070C0"/>
                </a:solidFill>
              </a:rPr>
              <a:t>De manhã</a:t>
            </a:r>
            <a:endParaRPr lang="en-US" sz="1600" dirty="0">
              <a:ln>
                <a:solidFill>
                  <a:srgbClr val="0070C0"/>
                </a:solidFill>
              </a:ln>
              <a:solidFill>
                <a:srgbClr val="0070C0"/>
              </a:solidFill>
            </a:endParaRPr>
          </a:p>
        </p:txBody>
      </p:sp>
      <p:sp>
        <p:nvSpPr>
          <p:cNvPr id="24" name="Rectangle: Rounded Corners 23">
            <a:extLst>
              <a:ext uri="{FF2B5EF4-FFF2-40B4-BE49-F238E27FC236}">
                <a16:creationId xmlns:a16="http://schemas.microsoft.com/office/drawing/2014/main" id="{77DB5682-7A74-478D-AC84-E8A77692A96F}"/>
              </a:ext>
            </a:extLst>
          </p:cNvPr>
          <p:cNvSpPr/>
          <p:nvPr/>
        </p:nvSpPr>
        <p:spPr>
          <a:xfrm>
            <a:off x="615033" y="3264228"/>
            <a:ext cx="4062609" cy="1224136"/>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pt-BR" sz="1600" dirty="0">
                <a:ln>
                  <a:solidFill>
                    <a:srgbClr val="00B050"/>
                  </a:solidFill>
                </a:ln>
                <a:solidFill>
                  <a:srgbClr val="00B050"/>
                </a:solidFill>
              </a:rPr>
              <a:t>Saindo de casa</a:t>
            </a:r>
            <a:endParaRPr lang="en-US" sz="1600" dirty="0">
              <a:ln>
                <a:solidFill>
                  <a:srgbClr val="00B050"/>
                </a:solidFill>
              </a:ln>
              <a:solidFill>
                <a:srgbClr val="00B050"/>
              </a:solidFill>
            </a:endParaRPr>
          </a:p>
        </p:txBody>
      </p:sp>
      <p:sp>
        <p:nvSpPr>
          <p:cNvPr id="26" name="Rectangle: Rounded Corners 25">
            <a:extLst>
              <a:ext uri="{FF2B5EF4-FFF2-40B4-BE49-F238E27FC236}">
                <a16:creationId xmlns:a16="http://schemas.microsoft.com/office/drawing/2014/main" id="{96282F87-611B-4DE7-9467-7B18C707994D}"/>
              </a:ext>
            </a:extLst>
          </p:cNvPr>
          <p:cNvSpPr/>
          <p:nvPr/>
        </p:nvSpPr>
        <p:spPr>
          <a:xfrm>
            <a:off x="4775448" y="3264228"/>
            <a:ext cx="4392488" cy="1224136"/>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pt-BR" sz="1600" dirty="0">
                <a:ln>
                  <a:solidFill>
                    <a:srgbClr val="FFC000"/>
                  </a:solidFill>
                </a:ln>
                <a:solidFill>
                  <a:srgbClr val="FFC000"/>
                </a:solidFill>
              </a:rPr>
              <a:t>No trabalho</a:t>
            </a:r>
            <a:endParaRPr lang="en-US" sz="1600" dirty="0">
              <a:ln>
                <a:solidFill>
                  <a:srgbClr val="FFC000"/>
                </a:solidFill>
              </a:ln>
              <a:solidFill>
                <a:srgbClr val="FFC000"/>
              </a:solidFill>
            </a:endParaRPr>
          </a:p>
        </p:txBody>
      </p:sp>
      <p:sp>
        <p:nvSpPr>
          <p:cNvPr id="28" name="Rectangle: Rounded Corners 27">
            <a:extLst>
              <a:ext uri="{FF2B5EF4-FFF2-40B4-BE49-F238E27FC236}">
                <a16:creationId xmlns:a16="http://schemas.microsoft.com/office/drawing/2014/main" id="{B5FCDDE4-7A55-4D16-8F2F-99839F9B22A6}"/>
              </a:ext>
            </a:extLst>
          </p:cNvPr>
          <p:cNvSpPr/>
          <p:nvPr/>
        </p:nvSpPr>
        <p:spPr>
          <a:xfrm>
            <a:off x="615033" y="4558214"/>
            <a:ext cx="8552903" cy="1224136"/>
          </a:xfrm>
          <a:prstGeom prst="roundRect">
            <a:avLst/>
          </a:prstGeom>
          <a:solidFill>
            <a:srgbClr val="FFE7FF"/>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pt-BR" sz="1600" dirty="0">
                <a:ln>
                  <a:solidFill>
                    <a:srgbClr val="FF0000"/>
                  </a:solidFill>
                </a:ln>
                <a:solidFill>
                  <a:srgbClr val="FF0000"/>
                </a:solidFill>
              </a:rPr>
              <a:t>De volta ao lar</a:t>
            </a:r>
            <a:endParaRPr lang="en-US" sz="1600" dirty="0">
              <a:ln>
                <a:solidFill>
                  <a:srgbClr val="FF0000"/>
                </a:solidFill>
              </a:ln>
              <a:solidFill>
                <a:srgbClr val="FF0000"/>
              </a:solidFill>
            </a:endParaRPr>
          </a:p>
        </p:txBody>
      </p:sp>
      <p:pic>
        <p:nvPicPr>
          <p:cNvPr id="6" name="Graphic 5" descr="Sleep">
            <a:extLst>
              <a:ext uri="{FF2B5EF4-FFF2-40B4-BE49-F238E27FC236}">
                <a16:creationId xmlns:a16="http://schemas.microsoft.com/office/drawing/2014/main" id="{83416459-C8D3-4079-B833-A146A2B495C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87089" y="1830773"/>
            <a:ext cx="892785" cy="892785"/>
          </a:xfrm>
          <a:prstGeom prst="rect">
            <a:avLst/>
          </a:prstGeom>
        </p:spPr>
      </p:pic>
      <p:pic>
        <p:nvPicPr>
          <p:cNvPr id="16" name="Picture 2" descr="Resultado de imagem para internet of things devices">
            <a:extLst>
              <a:ext uri="{FF2B5EF4-FFF2-40B4-BE49-F238E27FC236}">
                <a16:creationId xmlns:a16="http://schemas.microsoft.com/office/drawing/2014/main" id="{73400F9A-2B72-4F80-A9E7-7E64500B037B}"/>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914" b="89655" l="4286" r="94000">
                        <a14:foregroundMark x1="35714" y1="11638" x2="7714" y2="19397"/>
                        <a14:foregroundMark x1="7714" y1="19397" x2="10000" y2="48707"/>
                        <a14:foregroundMark x1="4857" y1="16379" x2="6286" y2="37500"/>
                        <a14:foregroundMark x1="8000" y1="22845" x2="9429" y2="13362"/>
                        <a14:foregroundMark x1="88571" y1="51724" x2="85429" y2="78448"/>
                        <a14:foregroundMark x1="93714" y1="59914" x2="94000" y2="74569"/>
                        <a14:foregroundMark x1="45714" y1="89655" x2="80857" y2="87069"/>
                      </a14:backgroundRemoval>
                    </a14:imgEffect>
                  </a14:imgLayer>
                </a14:imgProps>
              </a:ext>
              <a:ext uri="{28A0092B-C50C-407E-A947-70E740481C1C}">
                <a14:useLocalDpi xmlns:a14="http://schemas.microsoft.com/office/drawing/2010/main" val="0"/>
              </a:ext>
            </a:extLst>
          </a:blip>
          <a:srcRect/>
          <a:stretch>
            <a:fillRect/>
          </a:stretch>
        </p:blipFill>
        <p:spPr bwMode="auto">
          <a:xfrm>
            <a:off x="3014445" y="2099064"/>
            <a:ext cx="690214" cy="457513"/>
          </a:xfrm>
          <a:prstGeom prst="rect">
            <a:avLst/>
          </a:prstGeom>
          <a:noFill/>
          <a:extLst>
            <a:ext uri="{909E8E84-426E-40DD-AFC4-6F175D3DCCD1}">
              <a14:hiddenFill xmlns:a14="http://schemas.microsoft.com/office/drawing/2010/main">
                <a:solidFill>
                  <a:srgbClr val="FFFFFF"/>
                </a:solidFill>
              </a14:hiddenFill>
            </a:ext>
          </a:extLst>
        </p:spPr>
      </p:pic>
      <p:sp>
        <p:nvSpPr>
          <p:cNvPr id="17" name="Arrow: Chevron 16">
            <a:extLst>
              <a:ext uri="{FF2B5EF4-FFF2-40B4-BE49-F238E27FC236}">
                <a16:creationId xmlns:a16="http://schemas.microsoft.com/office/drawing/2014/main" id="{DD7E5157-7851-4D83-9279-8DD456FCFF0E}"/>
              </a:ext>
            </a:extLst>
          </p:cNvPr>
          <p:cNvSpPr/>
          <p:nvPr/>
        </p:nvSpPr>
        <p:spPr>
          <a:xfrm rot="5400000">
            <a:off x="3231021" y="2535958"/>
            <a:ext cx="134553" cy="17579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sp>
        <p:nvSpPr>
          <p:cNvPr id="18" name="Arrow: Chevron 17">
            <a:extLst>
              <a:ext uri="{FF2B5EF4-FFF2-40B4-BE49-F238E27FC236}">
                <a16:creationId xmlns:a16="http://schemas.microsoft.com/office/drawing/2014/main" id="{D6734E9F-938D-4FA5-AB2D-3D742C91198C}"/>
              </a:ext>
            </a:extLst>
          </p:cNvPr>
          <p:cNvSpPr/>
          <p:nvPr/>
        </p:nvSpPr>
        <p:spPr>
          <a:xfrm>
            <a:off x="2804262" y="2260882"/>
            <a:ext cx="134553" cy="17579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12" name="Picture 11">
            <a:extLst>
              <a:ext uri="{FF2B5EF4-FFF2-40B4-BE49-F238E27FC236}">
                <a16:creationId xmlns:a16="http://schemas.microsoft.com/office/drawing/2014/main" id="{0F29E13E-224E-4BEC-B975-169C02CE78D5}"/>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3509" b="95906" l="4211" r="97895">
                        <a14:foregroundMark x1="26316" y1="7602" x2="43158" y2="15205"/>
                        <a14:foregroundMark x1="55789" y1="3509" x2="60000" y2="12281"/>
                        <a14:foregroundMark x1="88421" y1="25731" x2="97895" y2="25731"/>
                        <a14:foregroundMark x1="25263" y1="87135" x2="51579" y2="87135"/>
                        <a14:foregroundMark x1="12632" y1="87719" x2="61053" y2="84795"/>
                        <a14:foregroundMark x1="20000" y1="91228" x2="57895" y2="87719"/>
                        <a14:foregroundMark x1="15789" y1="87135" x2="30526" y2="56725"/>
                        <a14:foregroundMark x1="30526" y1="56725" x2="27368" y2="28070"/>
                        <a14:foregroundMark x1="22105" y1="93567" x2="55789" y2="87719"/>
                        <a14:foregroundMark x1="22105" y1="25731" x2="21053" y2="62573"/>
                        <a14:foregroundMark x1="10526" y1="47368" x2="6316" y2="54971"/>
                        <a14:foregroundMark x1="7368" y1="63158" x2="4211" y2="63158"/>
                        <a14:foregroundMark x1="5263" y1="66667" x2="6316" y2="72515"/>
                        <a14:foregroundMark x1="61053" y1="57310" x2="70526" y2="62573"/>
                        <a14:foregroundMark x1="74737" y1="79532" x2="76842" y2="83041"/>
                        <a14:foregroundMark x1="25263" y1="95906" x2="47368" y2="95322"/>
                      </a14:backgroundRemoval>
                    </a14:imgEffect>
                  </a14:imgLayer>
                </a14:imgProps>
              </a:ext>
            </a:extLst>
          </a:blip>
          <a:stretch>
            <a:fillRect/>
          </a:stretch>
        </p:blipFill>
        <p:spPr>
          <a:xfrm>
            <a:off x="2769874" y="2708233"/>
            <a:ext cx="261593" cy="470867"/>
          </a:xfrm>
          <a:prstGeom prst="rect">
            <a:avLst/>
          </a:prstGeom>
        </p:spPr>
      </p:pic>
      <p:pic>
        <p:nvPicPr>
          <p:cNvPr id="21" name="Picture 6" descr="Resultado de imagem para lampada">
            <a:extLst>
              <a:ext uri="{FF2B5EF4-FFF2-40B4-BE49-F238E27FC236}">
                <a16:creationId xmlns:a16="http://schemas.microsoft.com/office/drawing/2014/main" id="{09BD445D-2835-459D-8FA3-A7F01A0E788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39984" y="2723558"/>
            <a:ext cx="497390" cy="497390"/>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Resultado de imagem para cafeteira">
            <a:extLst>
              <a:ext uri="{FF2B5EF4-FFF2-40B4-BE49-F238E27FC236}">
                <a16:creationId xmlns:a16="http://schemas.microsoft.com/office/drawing/2014/main" id="{8327426A-8D38-46E4-9909-4FA38E4D404E}"/>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2133" b="94933" l="10000" r="90000">
                        <a14:foregroundMark x1="20000" y1="11111" x2="56600" y2="3111"/>
                        <a14:foregroundMark x1="56600" y1="3111" x2="66733" y2="2400"/>
                        <a14:foregroundMark x1="66733" y1="2400" x2="59267" y2="11556"/>
                        <a14:foregroundMark x1="59267" y1="11556" x2="27667" y2="11556"/>
                        <a14:foregroundMark x1="27667" y1="11556" x2="21867" y2="8089"/>
                        <a14:foregroundMark x1="38333" y1="3644" x2="48533" y2="2222"/>
                        <a14:foregroundMark x1="48533" y1="2222" x2="69067" y2="3378"/>
                        <a14:foregroundMark x1="27600" y1="13778" x2="27933" y2="40089"/>
                        <a14:foregroundMark x1="27933" y1="40089" x2="34867" y2="31378"/>
                        <a14:foregroundMark x1="34867" y1="31378" x2="34067" y2="17333"/>
                        <a14:foregroundMark x1="34067" y1="17333" x2="27267" y2="14044"/>
                        <a14:foregroundMark x1="43733" y1="37689" x2="55933" y2="34667"/>
                        <a14:foregroundMark x1="55933" y1="34667" x2="66267" y2="35111"/>
                        <a14:foregroundMark x1="66267" y1="35111" x2="55200" y2="39644"/>
                        <a14:foregroundMark x1="55200" y1="39644" x2="45533" y2="36533"/>
                        <a14:foregroundMark x1="45533" y1="36533" x2="44267" y2="35022"/>
                        <a14:foregroundMark x1="74149" y1="44361" x2="77400" y2="45156"/>
                        <a14:foregroundMark x1="70133" y1="43378" x2="71058" y2="43604"/>
                        <a14:foregroundMark x1="74097" y1="44474" x2="77933" y2="46133"/>
                        <a14:foregroundMark x1="70533" y1="42933" x2="71221" y2="43230"/>
                        <a14:foregroundMark x1="74190" y1="44270" x2="75533" y2="44622"/>
                        <a14:foregroundMark x1="41867" y1="76978" x2="52600" y2="77422"/>
                        <a14:foregroundMark x1="25933" y1="68089" x2="25000" y2="81600"/>
                        <a14:foregroundMark x1="25000" y1="81600" x2="30600" y2="92889"/>
                        <a14:foregroundMark x1="30600" y1="92889" x2="70133" y2="94933"/>
                        <a14:foregroundMark x1="70133" y1="94933" x2="69733" y2="82044"/>
                        <a14:foregroundMark x1="69733" y1="82044" x2="35000" y2="81600"/>
                        <a14:foregroundMark x1="35000" y1="81600" x2="31667" y2="69333"/>
                        <a14:foregroundMark x1="31667" y1="69333" x2="26867" y2="68089"/>
                        <a14:backgroundMark x1="71467" y1="42667" x2="76267" y2="41689"/>
                        <a14:backgroundMark x1="72400" y1="44089" x2="76800" y2="37244"/>
                        <a14:backgroundMark x1="71467" y1="43644" x2="74600" y2="43378"/>
                      </a14:backgroundRemoval>
                    </a14:imgEffect>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3392344" y="2769510"/>
            <a:ext cx="574671" cy="431003"/>
          </a:xfrm>
          <a:prstGeom prst="rect">
            <a:avLst/>
          </a:prstGeom>
          <a:noFill/>
          <a:extLst>
            <a:ext uri="{909E8E84-426E-40DD-AFC4-6F175D3DCCD1}">
              <a14:hiddenFill xmlns:a14="http://schemas.microsoft.com/office/drawing/2010/main">
                <a:solidFill>
                  <a:srgbClr val="FFFFFF"/>
                </a:solidFill>
              </a14:hiddenFill>
            </a:ext>
          </a:extLst>
        </p:spPr>
      </p:pic>
      <p:sp>
        <p:nvSpPr>
          <p:cNvPr id="23" name="Arrow: Chevron 22">
            <a:extLst>
              <a:ext uri="{FF2B5EF4-FFF2-40B4-BE49-F238E27FC236}">
                <a16:creationId xmlns:a16="http://schemas.microsoft.com/office/drawing/2014/main" id="{32E7D74A-34C8-4369-84FD-4A79E26AB984}"/>
              </a:ext>
            </a:extLst>
          </p:cNvPr>
          <p:cNvSpPr/>
          <p:nvPr/>
        </p:nvSpPr>
        <p:spPr>
          <a:xfrm>
            <a:off x="3760841" y="2253089"/>
            <a:ext cx="134553" cy="17579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10244" name="Picture 4" descr="Resultado de imagem para Geladeira">
            <a:extLst>
              <a:ext uri="{FF2B5EF4-FFF2-40B4-BE49-F238E27FC236}">
                <a16:creationId xmlns:a16="http://schemas.microsoft.com/office/drawing/2014/main" id="{FE65B61F-5072-4F13-AF8B-9CD82223DB0D}"/>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8406" b="93333" l="9565" r="89565">
                        <a14:foregroundMark x1="32464" y1="9565" x2="47246" y2="8406"/>
                        <a14:foregroundMark x1="47246" y1="8406" x2="68406" y2="8406"/>
                        <a14:foregroundMark x1="41159" y1="93333" x2="41159" y2="90725"/>
                      </a14:backgroundRemoval>
                    </a14:imgEffect>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3767623" y="2005240"/>
            <a:ext cx="830831" cy="830831"/>
          </a:xfrm>
          <a:prstGeom prst="rect">
            <a:avLst/>
          </a:prstGeom>
          <a:noFill/>
          <a:extLst>
            <a:ext uri="{909E8E84-426E-40DD-AFC4-6F175D3DCCD1}">
              <a14:hiddenFill xmlns:a14="http://schemas.microsoft.com/office/drawing/2010/main">
                <a:solidFill>
                  <a:srgbClr val="FFFFFF"/>
                </a:solidFill>
              </a14:hiddenFill>
            </a:ext>
          </a:extLst>
        </p:spPr>
      </p:pic>
      <p:sp>
        <p:nvSpPr>
          <p:cNvPr id="25" name="Arrow: Chevron 24">
            <a:extLst>
              <a:ext uri="{FF2B5EF4-FFF2-40B4-BE49-F238E27FC236}">
                <a16:creationId xmlns:a16="http://schemas.microsoft.com/office/drawing/2014/main" id="{0CC1A263-DE96-46EA-86E1-768801D40893}"/>
              </a:ext>
            </a:extLst>
          </p:cNvPr>
          <p:cNvSpPr/>
          <p:nvPr/>
        </p:nvSpPr>
        <p:spPr>
          <a:xfrm>
            <a:off x="4482189" y="2260882"/>
            <a:ext cx="134553" cy="17579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14" name="Picture 13">
            <a:extLst>
              <a:ext uri="{FF2B5EF4-FFF2-40B4-BE49-F238E27FC236}">
                <a16:creationId xmlns:a16="http://schemas.microsoft.com/office/drawing/2014/main" id="{853F39FF-D2DD-452B-B771-97A47266F8F7}"/>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2657" b="98102" l="4900" r="99332">
                        <a14:foregroundMark x1="4454" y1="12144" x2="12249" y2="3795"/>
                        <a14:foregroundMark x1="12249" y1="3795" x2="35189" y2="8918"/>
                        <a14:foregroundMark x1="35189" y1="8918" x2="42539" y2="16509"/>
                        <a14:foregroundMark x1="42539" y1="16509" x2="45434" y2="59013"/>
                        <a14:foregroundMark x1="45434" y1="59013" x2="69265" y2="85199"/>
                        <a14:foregroundMark x1="69265" y1="85199" x2="60802" y2="91271"/>
                        <a14:foregroundMark x1="60802" y1="91271" x2="6459" y2="94497"/>
                        <a14:foregroundMark x1="6459" y1="94497" x2="5345" y2="11765"/>
                        <a14:foregroundMark x1="22049" y1="15370" x2="27394" y2="23909"/>
                        <a14:foregroundMark x1="27394" y1="23909" x2="40312" y2="24858"/>
                        <a14:foregroundMark x1="40312" y1="24858" x2="30290" y2="17457"/>
                        <a14:foregroundMark x1="30290" y1="17457" x2="20713" y2="16319"/>
                        <a14:foregroundMark x1="26503" y1="18406" x2="32962" y2="20873"/>
                        <a14:foregroundMark x1="9577" y1="7211" x2="20490" y2="3036"/>
                        <a14:foregroundMark x1="20490" y1="3036" x2="44989" y2="9867"/>
                        <a14:foregroundMark x1="34076" y1="5693" x2="42539" y2="9108"/>
                        <a14:foregroundMark x1="35189" y1="5123" x2="41425" y2="8159"/>
                        <a14:foregroundMark x1="23831" y1="32258" x2="22049" y2="42125"/>
                        <a14:foregroundMark x1="22049" y1="42125" x2="26726" y2="51044"/>
                        <a14:foregroundMark x1="26726" y1="51044" x2="38085" y2="51992"/>
                        <a14:foregroundMark x1="38085" y1="51992" x2="46548" y2="45351"/>
                        <a14:foregroundMark x1="46548" y1="45351" x2="42762" y2="35294"/>
                        <a14:foregroundMark x1="42762" y1="35294" x2="30958" y2="32448"/>
                        <a14:foregroundMark x1="30958" y1="32448" x2="25835" y2="34915"/>
                        <a14:foregroundMark x1="26058" y1="44213" x2="37416" y2="46490"/>
                        <a14:foregroundMark x1="37416" y1="46490" x2="39866" y2="42884"/>
                        <a14:foregroundMark x1="22272" y1="42125" x2="29844" y2="49526"/>
                        <a14:foregroundMark x1="29844" y1="49526" x2="32071" y2="50474"/>
                        <a14:foregroundMark x1="28953" y1="38140" x2="36971" y2="37571"/>
                        <a14:foregroundMark x1="45212" y1="35674" x2="46771" y2="44782"/>
                        <a14:foregroundMark x1="46548" y1="37381" x2="47216" y2="45161"/>
                        <a14:foregroundMark x1="46548" y1="35484" x2="47439" y2="51233"/>
                        <a14:foregroundMark x1="28508" y1="62239" x2="22494" y2="71347"/>
                        <a14:foregroundMark x1="22494" y1="71347" x2="21604" y2="81404"/>
                        <a14:foregroundMark x1="21604" y1="81404" x2="29844" y2="88046"/>
                        <a14:foregroundMark x1="29844" y1="88046" x2="41871" y2="87476"/>
                        <a14:foregroundMark x1="41871" y1="87476" x2="48775" y2="77419"/>
                        <a14:foregroundMark x1="48775" y1="77419" x2="46325" y2="66983"/>
                        <a14:foregroundMark x1="46325" y1="66983" x2="37862" y2="60721"/>
                        <a14:foregroundMark x1="37862" y1="60721" x2="26058" y2="62619"/>
                        <a14:foregroundMark x1="26058" y1="62619" x2="25835" y2="63188"/>
                        <a14:foregroundMark x1="26058" y1="63757" x2="21604" y2="72676"/>
                        <a14:foregroundMark x1="21604" y1="72676" x2="23831" y2="82922"/>
                        <a14:foregroundMark x1="23831" y1="82922" x2="34076" y2="88615"/>
                        <a14:foregroundMark x1="34076" y1="88615" x2="45212" y2="84630"/>
                        <a14:foregroundMark x1="45212" y1="84630" x2="48775" y2="75332"/>
                        <a14:foregroundMark x1="48775" y1="75332" x2="47439" y2="65655"/>
                        <a14:foregroundMark x1="47439" y1="65655" x2="38085" y2="59583"/>
                        <a14:foregroundMark x1="38085" y1="59583" x2="37639" y2="59583"/>
                        <a14:foregroundMark x1="24722" y1="80645" x2="36303" y2="79507"/>
                        <a14:foregroundMark x1="36303" y1="79507" x2="40089" y2="77609"/>
                        <a14:foregroundMark x1="26726" y1="69070" x2="38530" y2="72106"/>
                        <a14:foregroundMark x1="38530" y1="72106" x2="39198" y2="74194"/>
                        <a14:foregroundMark x1="48330" y1="68691" x2="48998" y2="78178"/>
                        <a14:foregroundMark x1="48998" y1="78178" x2="45657" y2="86338"/>
                        <a14:foregroundMark x1="47884" y1="67932" x2="49666" y2="78558"/>
                        <a14:foregroundMark x1="49666" y1="78558" x2="47661" y2="84061"/>
                        <a14:foregroundMark x1="84410" y1="19355" x2="78396" y2="28083"/>
                        <a14:foregroundMark x1="78396" y1="28083" x2="86414" y2="34725"/>
                        <a14:foregroundMark x1="86414" y1="34725" x2="89978" y2="25047"/>
                        <a14:foregroundMark x1="89978" y1="25047" x2="84633" y2="19924"/>
                        <a14:foregroundMark x1="84410" y1="19734" x2="91759" y2="27135"/>
                        <a14:foregroundMark x1="91759" y1="27135" x2="86192" y2="35674"/>
                        <a14:foregroundMark x1="86192" y1="35674" x2="85969" y2="35674"/>
                        <a14:foregroundMark x1="91314" y1="27894" x2="87082" y2="35104"/>
                        <a14:foregroundMark x1="91982" y1="28463" x2="91982" y2="31689"/>
                        <a14:foregroundMark x1="91314" y1="32068" x2="88196" y2="35484"/>
                        <a14:foregroundMark x1="91982" y1="32638" x2="89978" y2="35104"/>
                        <a14:foregroundMark x1="92428" y1="33586" x2="92428" y2="36622"/>
                        <a14:foregroundMark x1="87528" y1="39658" x2="80846" y2="48197"/>
                        <a14:foregroundMark x1="80846" y1="48197" x2="89087" y2="55218"/>
                        <a14:foregroundMark x1="89087" y1="55218" x2="93096" y2="46110"/>
                        <a14:foregroundMark x1="93096" y1="46110" x2="90200" y2="42315"/>
                        <a14:foregroundMark x1="81960" y1="50854" x2="90646" y2="56546"/>
                        <a14:foregroundMark x1="90646" y1="56546" x2="92873" y2="54269"/>
                        <a14:foregroundMark x1="93541" y1="43643" x2="94432" y2="53510"/>
                        <a14:foregroundMark x1="94432" y1="53510" x2="93096" y2="54839"/>
                        <a14:foregroundMark x1="93541" y1="44782" x2="94878" y2="52562"/>
                        <a14:foregroundMark x1="95100" y1="46110" x2="94878" y2="51803"/>
                        <a14:foregroundMark x1="93096" y1="43643" x2="95100" y2="47249"/>
                        <a14:foregroundMark x1="92873" y1="36812" x2="94209" y2="44023"/>
                        <a14:foregroundMark x1="92873" y1="63757" x2="82405" y2="68311"/>
                        <a14:foregroundMark x1="82405" y1="68311" x2="81960" y2="78178"/>
                        <a14:foregroundMark x1="81960" y1="78178" x2="91759" y2="83871"/>
                        <a14:foregroundMark x1="91759" y1="83871" x2="95146" y2="77849"/>
                        <a14:foregroundMark x1="96041" y1="69338" x2="95323" y2="64706"/>
                        <a14:foregroundMark x1="95323" y1="64706" x2="93096" y2="63757"/>
                        <a14:foregroundMark x1="94878" y1="66224" x2="95707" y2="68797"/>
                        <a14:foregroundMark x1="96484" y1="78855" x2="94209" y2="83302"/>
                        <a14:foregroundMark x1="95991" y1="66414" x2="96109" y2="66786"/>
                        <a14:foregroundMark x1="96437" y1="66034" x2="96758" y2="66750"/>
                        <a14:foregroundMark x1="96651" y1="78861" x2="94655" y2="83112"/>
                        <a14:foregroundMark x1="95100" y1="83871" x2="85746" y2="90512"/>
                        <a14:foregroundMark x1="85746" y1="90512" x2="27617" y2="97343"/>
                        <a14:foregroundMark x1="12249" y1="98102" x2="23163" y2="97533"/>
                        <a14:foregroundMark x1="85523" y1="90702" x2="92873" y2="89564"/>
                        <a14:foregroundMark x1="94432" y1="84630" x2="93541" y2="89184"/>
                        <a14:foregroundMark x1="95323" y1="84250" x2="93318" y2="89753"/>
                        <a14:foregroundMark x1="94655" y1="88046" x2="94878" y2="89753"/>
                        <a14:foregroundMark x1="97327" y1="67742" x2="98441" y2="77609"/>
                        <a14:foregroundMark x1="98441" y1="77609" x2="94655" y2="82353"/>
                        <a14:backgroundMark x1="99332" y1="66603" x2="99408" y2="67572"/>
                        <a14:backgroundMark x1="98950" y1="77567" x2="98936" y2="77861"/>
                      </a14:backgroundRemoval>
                    </a14:imgEffect>
                  </a14:imgLayer>
                </a14:imgProps>
              </a:ext>
            </a:extLst>
          </a:blip>
          <a:stretch>
            <a:fillRect/>
          </a:stretch>
        </p:blipFill>
        <p:spPr>
          <a:xfrm>
            <a:off x="4674541" y="2023389"/>
            <a:ext cx="616953" cy="724129"/>
          </a:xfrm>
          <a:prstGeom prst="rect">
            <a:avLst/>
          </a:prstGeom>
        </p:spPr>
      </p:pic>
      <p:sp>
        <p:nvSpPr>
          <p:cNvPr id="27" name="Arrow: Chevron 26">
            <a:extLst>
              <a:ext uri="{FF2B5EF4-FFF2-40B4-BE49-F238E27FC236}">
                <a16:creationId xmlns:a16="http://schemas.microsoft.com/office/drawing/2014/main" id="{3549741C-45C9-466C-9A29-E71D1E3CA45B}"/>
              </a:ext>
            </a:extLst>
          </p:cNvPr>
          <p:cNvSpPr/>
          <p:nvPr/>
        </p:nvSpPr>
        <p:spPr>
          <a:xfrm>
            <a:off x="5372965" y="2253089"/>
            <a:ext cx="134553" cy="17579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22" name="Picture 21">
            <a:extLst>
              <a:ext uri="{FF2B5EF4-FFF2-40B4-BE49-F238E27FC236}">
                <a16:creationId xmlns:a16="http://schemas.microsoft.com/office/drawing/2014/main" id="{87BDB75C-2E6F-4EE7-B9D0-5A8EBBCD7DBE}"/>
              </a:ext>
            </a:extLst>
          </p:cNvPr>
          <p:cNvPicPr>
            <a:picLocks noChangeAspect="1"/>
          </p:cNvPicPr>
          <p:nvPr/>
        </p:nvPicPr>
        <p:blipFill>
          <a:blip r:embed="rId17">
            <a:extLst>
              <a:ext uri="{BEBA8EAE-BF5A-486C-A8C5-ECC9F3942E4B}">
                <a14:imgProps xmlns:a14="http://schemas.microsoft.com/office/drawing/2010/main">
                  <a14:imgLayer r:embed="rId18">
                    <a14:imgEffect>
                      <a14:backgroundRemoval t="9091" b="92208" l="3683" r="95751">
                        <a14:foregroundMark x1="5949" y1="27922" x2="34561" y2="10390"/>
                        <a14:foregroundMark x1="34561" y1="10390" x2="48725" y2="12987"/>
                        <a14:foregroundMark x1="48725" y1="12987" x2="62323" y2="25974"/>
                        <a14:foregroundMark x1="62323" y1="25974" x2="88380" y2="37920"/>
                        <a14:foregroundMark x1="91805" y1="44362" x2="97167" y2="69481"/>
                        <a14:foregroundMark x1="97167" y1="69481" x2="84986" y2="87662"/>
                        <a14:foregroundMark x1="84986" y1="87662" x2="54674" y2="94156"/>
                        <a14:foregroundMark x1="31844" y1="70266" x2="28612" y2="66883"/>
                        <a14:foregroundMark x1="54674" y1="94156" x2="51366" y2="90694"/>
                        <a14:foregroundMark x1="28612" y1="66883" x2="28049" y2="66959"/>
                        <a14:foregroundMark x1="12645" y1="65249" x2="6427" y2="50590"/>
                        <a14:foregroundMark x1="5231" y1="41704" x2="10198" y2="22727"/>
                        <a14:foregroundMark x1="52975" y1="58442" x2="52975" y2="61039"/>
                        <a14:foregroundMark x1="57790" y1="59740" x2="57507" y2="92208"/>
                        <a14:foregroundMark x1="57507" y1="92208" x2="54391" y2="65584"/>
                        <a14:foregroundMark x1="93201" y1="47403" x2="91785" y2="79870"/>
                        <a14:foregroundMark x1="91785" y1="79870" x2="92918" y2="61688"/>
                        <a14:foregroundMark x1="95751" y1="56494" x2="95751" y2="74675"/>
                        <a14:foregroundMark x1="63456" y1="49351" x2="76204" y2="63636"/>
                        <a14:foregroundMark x1="76204" y1="63636" x2="64306" y2="47403"/>
                        <a14:backgroundMark x1="3683" y1="42208" x2="4249" y2="51299"/>
                        <a14:backgroundMark x1="16714" y1="66883" x2="26629" y2="71429"/>
                        <a14:backgroundMark x1="17280" y1="70130" x2="15581" y2="74026"/>
                        <a14:backgroundMark x1="33994" y1="75325" x2="47592" y2="87662"/>
                        <a14:backgroundMark x1="47592" y1="87662" x2="50708" y2="92208"/>
                        <a14:backgroundMark x1="31161" y1="72078" x2="35694" y2="76623"/>
                        <a14:backgroundMark x1="89802" y1="35065" x2="93201" y2="41558"/>
                      </a14:backgroundRemoval>
                    </a14:imgEffect>
                  </a14:imgLayer>
                </a14:imgProps>
              </a:ext>
            </a:extLst>
          </a:blip>
          <a:stretch>
            <a:fillRect/>
          </a:stretch>
        </p:blipFill>
        <p:spPr>
          <a:xfrm>
            <a:off x="5579840" y="2075045"/>
            <a:ext cx="1567660" cy="683908"/>
          </a:xfrm>
          <a:prstGeom prst="rect">
            <a:avLst/>
          </a:prstGeom>
        </p:spPr>
      </p:pic>
      <p:sp>
        <p:nvSpPr>
          <p:cNvPr id="31" name="Arrow: Chevron 30">
            <a:extLst>
              <a:ext uri="{FF2B5EF4-FFF2-40B4-BE49-F238E27FC236}">
                <a16:creationId xmlns:a16="http://schemas.microsoft.com/office/drawing/2014/main" id="{AF9884CC-80B4-43FB-A001-74EBD457A60B}"/>
              </a:ext>
            </a:extLst>
          </p:cNvPr>
          <p:cNvSpPr/>
          <p:nvPr/>
        </p:nvSpPr>
        <p:spPr>
          <a:xfrm>
            <a:off x="7301293" y="2253089"/>
            <a:ext cx="134553" cy="17579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10246" name="Picture 6" descr="Resultado de imagem para bomba de combustível">
            <a:extLst>
              <a:ext uri="{FF2B5EF4-FFF2-40B4-BE49-F238E27FC236}">
                <a16:creationId xmlns:a16="http://schemas.microsoft.com/office/drawing/2014/main" id="{D1941099-0380-491A-A253-47E4A0712864}"/>
              </a:ext>
            </a:extLst>
          </p:cNvPr>
          <p:cNvPicPr>
            <a:picLocks noChangeAspect="1" noChangeArrowheads="1"/>
          </p:cNvPicPr>
          <p:nvPr/>
        </p:nvPicPr>
        <p:blipFill>
          <a:blip r:embed="rId19">
            <a:extLst>
              <a:ext uri="{BEBA8EAE-BF5A-486C-A8C5-ECC9F3942E4B}">
                <a14:imgProps xmlns:a14="http://schemas.microsoft.com/office/drawing/2010/main">
                  <a14:imgLayer r:embed="rId20">
                    <a14:imgEffect>
                      <a14:backgroundRemoval t="9949" b="92347" l="8000" r="91400">
                        <a14:foregroundMark x1="90400" y1="13265" x2="91400" y2="13776"/>
                        <a14:foregroundMark x1="90555" y1="30875" x2="89800" y2="37755"/>
                        <a14:foregroundMark x1="91200" y1="25000" x2="90968" y2="27117"/>
                        <a14:foregroundMark x1="89800" y1="37755" x2="89568" y2="30084"/>
                        <a14:foregroundMark x1="18600" y1="89541" x2="26356" y2="91520"/>
                        <a14:foregroundMark x1="25788" y1="90951" x2="19800" y2="88520"/>
                        <a14:foregroundMark x1="9600" y1="59949" x2="8000" y2="72959"/>
                        <a14:foregroundMark x1="8000" y1="72959" x2="10600" y2="60714"/>
                        <a14:foregroundMark x1="10600" y1="60714" x2="10000" y2="58929"/>
                        <a14:foregroundMark x1="19200" y1="90561" x2="20800" y2="92347"/>
                        <a14:backgroundMark x1="29600" y1="91582" x2="28200" y2="93367"/>
                        <a14:backgroundMark x1="89200" y1="26276" x2="89600" y2="26020"/>
                        <a14:backgroundMark x1="90000" y1="25765" x2="87800" y2="25765"/>
                        <a14:backgroundMark x1="89600" y1="26020" x2="88000" y2="28827"/>
                      </a14:backgroundRemoval>
                    </a14:imgEffect>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7473280" y="2075045"/>
            <a:ext cx="1089297" cy="85400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a:extLst>
              <a:ext uri="{FF2B5EF4-FFF2-40B4-BE49-F238E27FC236}">
                <a16:creationId xmlns:a16="http://schemas.microsoft.com/office/drawing/2014/main" id="{D8659FCE-FD8D-4BF8-B990-D05437AC0CD6}"/>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3509" b="95906" l="4211" r="97895">
                        <a14:foregroundMark x1="26316" y1="7602" x2="43158" y2="15205"/>
                        <a14:foregroundMark x1="55789" y1="3509" x2="60000" y2="12281"/>
                        <a14:foregroundMark x1="88421" y1="25731" x2="97895" y2="25731"/>
                        <a14:foregroundMark x1="25263" y1="87135" x2="51579" y2="87135"/>
                        <a14:foregroundMark x1="12632" y1="87719" x2="61053" y2="84795"/>
                        <a14:foregroundMark x1="20000" y1="91228" x2="57895" y2="87719"/>
                        <a14:foregroundMark x1="15789" y1="87135" x2="30526" y2="56725"/>
                        <a14:foregroundMark x1="30526" y1="56725" x2="27368" y2="28070"/>
                        <a14:foregroundMark x1="22105" y1="93567" x2="55789" y2="87719"/>
                        <a14:foregroundMark x1="22105" y1="25731" x2="21053" y2="62573"/>
                        <a14:foregroundMark x1="10526" y1="47368" x2="6316" y2="54971"/>
                        <a14:foregroundMark x1="7368" y1="63158" x2="4211" y2="63158"/>
                        <a14:foregroundMark x1="5263" y1="66667" x2="6316" y2="72515"/>
                        <a14:foregroundMark x1="61053" y1="57310" x2="70526" y2="62573"/>
                        <a14:foregroundMark x1="74737" y1="79532" x2="76842" y2="83041"/>
                        <a14:foregroundMark x1="25263" y1="95906" x2="47368" y2="95322"/>
                      </a14:backgroundRemoval>
                    </a14:imgEffect>
                  </a14:imgLayer>
                </a14:imgProps>
              </a:ext>
            </a:extLst>
          </a:blip>
          <a:stretch>
            <a:fillRect/>
          </a:stretch>
        </p:blipFill>
        <p:spPr>
          <a:xfrm>
            <a:off x="773886" y="3786775"/>
            <a:ext cx="261593" cy="470867"/>
          </a:xfrm>
          <a:prstGeom prst="rect">
            <a:avLst/>
          </a:prstGeom>
        </p:spPr>
      </p:pic>
      <p:sp>
        <p:nvSpPr>
          <p:cNvPr id="34" name="Arrow: Chevron 33">
            <a:extLst>
              <a:ext uri="{FF2B5EF4-FFF2-40B4-BE49-F238E27FC236}">
                <a16:creationId xmlns:a16="http://schemas.microsoft.com/office/drawing/2014/main" id="{A808EA4C-DA78-47B1-AEF7-E3A958FA2D5F}"/>
              </a:ext>
            </a:extLst>
          </p:cNvPr>
          <p:cNvSpPr/>
          <p:nvPr/>
        </p:nvSpPr>
        <p:spPr>
          <a:xfrm>
            <a:off x="1120241" y="3920550"/>
            <a:ext cx="134553" cy="17579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29" name="Picture 28">
            <a:extLst>
              <a:ext uri="{FF2B5EF4-FFF2-40B4-BE49-F238E27FC236}">
                <a16:creationId xmlns:a16="http://schemas.microsoft.com/office/drawing/2014/main" id="{054CC67C-0678-403E-81C2-B726F40E66EC}"/>
              </a:ext>
            </a:extLst>
          </p:cNvPr>
          <p:cNvPicPr>
            <a:picLocks noChangeAspect="1"/>
          </p:cNvPicPr>
          <p:nvPr/>
        </p:nvPicPr>
        <p:blipFill>
          <a:blip r:embed="rId21">
            <a:extLst>
              <a:ext uri="{BEBA8EAE-BF5A-486C-A8C5-ECC9F3942E4B}">
                <a14:imgProps xmlns:a14="http://schemas.microsoft.com/office/drawing/2010/main">
                  <a14:imgLayer r:embed="rId22">
                    <a14:imgEffect>
                      <a14:backgroundRemoval t="2824" b="96844" l="2349" r="97987">
                        <a14:foregroundMark x1="9228" y1="27907" x2="17785" y2="17940"/>
                        <a14:foregroundMark x1="17785" y1="17940" x2="41611" y2="5814"/>
                        <a14:foregroundMark x1="41611" y1="5814" x2="70973" y2="10299"/>
                        <a14:foregroundMark x1="70973" y1="10299" x2="92953" y2="34884"/>
                        <a14:foregroundMark x1="92953" y1="34884" x2="95973" y2="54817"/>
                        <a14:foregroundMark x1="95973" y1="54817" x2="91946" y2="72425"/>
                        <a14:foregroundMark x1="91946" y1="72425" x2="78356" y2="87375"/>
                        <a14:foregroundMark x1="78356" y1="87375" x2="58221" y2="96346"/>
                        <a14:foregroundMark x1="58221" y1="96346" x2="29530" y2="92359"/>
                        <a14:foregroundMark x1="29530" y1="92359" x2="13255" y2="79402"/>
                        <a14:foregroundMark x1="13255" y1="79402" x2="5299" y2="61960"/>
                        <a14:foregroundMark x1="3555" y1="39867" x2="7215" y2="30731"/>
                        <a14:foregroundMark x1="7215" y1="30731" x2="13926" y2="23090"/>
                        <a14:foregroundMark x1="35570" y1="6146" x2="45470" y2="4319"/>
                        <a14:foregroundMark x1="45470" y1="4319" x2="63423" y2="6645"/>
                        <a14:foregroundMark x1="63423" y1="6645" x2="77181" y2="12791"/>
                        <a14:foregroundMark x1="44799" y1="3821" x2="46913" y2="3447"/>
                        <a14:foregroundMark x1="68628" y1="6538" x2="77517" y2="11628"/>
                        <a14:foregroundMark x1="93121" y1="30731" x2="96980" y2="50332"/>
                        <a14:foregroundMark x1="96980" y1="50332" x2="94631" y2="68272"/>
                        <a14:foregroundMark x1="94631" y1="68272" x2="92114" y2="72591"/>
                        <a14:foregroundMark x1="97148" y1="43688" x2="97987" y2="52658"/>
                        <a14:foregroundMark x1="97987" y1="52658" x2="96477" y2="59302"/>
                        <a14:foregroundMark x1="28523" y1="92857" x2="45973" y2="97342"/>
                        <a14:foregroundMark x1="45973" y1="97342" x2="54530" y2="97674"/>
                        <a14:foregroundMark x1="54530" y1="97674" x2="62919" y2="96844"/>
                        <a14:foregroundMark x1="62919" y1="96844" x2="78356" y2="89037"/>
                        <a14:foregroundMark x1="3953" y1="61960" x2="10738" y2="77076"/>
                        <a14:foregroundMark x1="58389" y1="4817" x2="68121" y2="7475"/>
                        <a14:foregroundMark x1="3356" y1="40532" x2="3343" y2="41877"/>
                        <a14:foregroundMark x1="3781" y1="60486" x2="4362" y2="62458"/>
                        <a14:foregroundMark x1="3523" y1="42691" x2="3188" y2="45847"/>
                        <a14:foregroundMark x1="2517" y1="45847" x2="3356" y2="50000"/>
                        <a14:foregroundMark x1="2349" y1="49668" x2="2852" y2="52658"/>
                        <a14:foregroundMark x1="2349" y1="52990" x2="3523" y2="55150"/>
                        <a14:foregroundMark x1="3020" y1="54983" x2="3523" y2="58306"/>
                        <a14:foregroundMark x1="2349" y1="56478" x2="3188" y2="58804"/>
                        <a14:backgroundMark x1="48322" y1="1495" x2="59482" y2="3409"/>
                        <a14:backgroundMark x1="2517" y1="39867" x2="2517" y2="40524"/>
                        <a14:backgroundMark x1="1351" y1="59428" x2="1342" y2="60465"/>
                        <a14:backgroundMark x1="1410" y1="52893" x2="1405" y2="53451"/>
                        <a14:backgroundMark x1="1476" y1="45669" x2="1473" y2="46051"/>
                        <a14:backgroundMark x1="1510" y1="41860" x2="1504" y2="42481"/>
                      </a14:backgroundRemoval>
                    </a14:imgEffect>
                    <a14:imgEffect>
                      <a14:artisticGlowEdges/>
                    </a14:imgEffect>
                  </a14:imgLayer>
                </a14:imgProps>
              </a:ext>
            </a:extLst>
          </a:blip>
          <a:stretch>
            <a:fillRect/>
          </a:stretch>
        </p:blipFill>
        <p:spPr>
          <a:xfrm>
            <a:off x="1352600" y="3650747"/>
            <a:ext cx="735517" cy="742922"/>
          </a:xfrm>
          <a:prstGeom prst="rect">
            <a:avLst/>
          </a:prstGeom>
        </p:spPr>
      </p:pic>
      <p:sp>
        <p:nvSpPr>
          <p:cNvPr id="36" name="Arrow: Chevron 35">
            <a:extLst>
              <a:ext uri="{FF2B5EF4-FFF2-40B4-BE49-F238E27FC236}">
                <a16:creationId xmlns:a16="http://schemas.microsoft.com/office/drawing/2014/main" id="{BA81FB0F-AEF5-4F22-BE15-186A174816C3}"/>
              </a:ext>
            </a:extLst>
          </p:cNvPr>
          <p:cNvSpPr/>
          <p:nvPr/>
        </p:nvSpPr>
        <p:spPr>
          <a:xfrm>
            <a:off x="-1103201" y="3638196"/>
            <a:ext cx="47060" cy="47130"/>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10248" name="Picture 8" descr="Resultado de imagem para casa">
            <a:extLst>
              <a:ext uri="{FF2B5EF4-FFF2-40B4-BE49-F238E27FC236}">
                <a16:creationId xmlns:a16="http://schemas.microsoft.com/office/drawing/2014/main" id="{CD6C8CA1-750F-47C3-8CA8-CEADDA904B43}"/>
              </a:ext>
            </a:extLst>
          </p:cNvPr>
          <p:cNvPicPr>
            <a:picLocks noChangeAspect="1" noChangeArrowheads="1"/>
          </p:cNvPicPr>
          <p:nvPr/>
        </p:nvPicPr>
        <p:blipFill>
          <a:blip r:embed="rId23">
            <a:extLst>
              <a:ext uri="{BEBA8EAE-BF5A-486C-A8C5-ECC9F3942E4B}">
                <a14:imgProps xmlns:a14="http://schemas.microsoft.com/office/drawing/2010/main">
                  <a14:imgLayer r:embed="rId24">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2209247" y="3484535"/>
            <a:ext cx="1459135" cy="1086023"/>
          </a:xfrm>
          <a:prstGeom prst="rect">
            <a:avLst/>
          </a:prstGeom>
          <a:noFill/>
          <a:extLst>
            <a:ext uri="{909E8E84-426E-40DD-AFC4-6F175D3DCCD1}">
              <a14:hiddenFill xmlns:a14="http://schemas.microsoft.com/office/drawing/2010/main">
                <a:solidFill>
                  <a:srgbClr val="FFFFFF"/>
                </a:solidFill>
              </a14:hiddenFill>
            </a:ext>
          </a:extLst>
        </p:spPr>
      </p:pic>
      <p:sp>
        <p:nvSpPr>
          <p:cNvPr id="38" name="Arrow: Chevron 37">
            <a:extLst>
              <a:ext uri="{FF2B5EF4-FFF2-40B4-BE49-F238E27FC236}">
                <a16:creationId xmlns:a16="http://schemas.microsoft.com/office/drawing/2014/main" id="{FA917F14-1DC1-452A-9927-F3A0045E640D}"/>
              </a:ext>
            </a:extLst>
          </p:cNvPr>
          <p:cNvSpPr/>
          <p:nvPr/>
        </p:nvSpPr>
        <p:spPr>
          <a:xfrm>
            <a:off x="2198928" y="3920550"/>
            <a:ext cx="134553" cy="17579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sp>
        <p:nvSpPr>
          <p:cNvPr id="39" name="Arrow: Chevron 38">
            <a:extLst>
              <a:ext uri="{FF2B5EF4-FFF2-40B4-BE49-F238E27FC236}">
                <a16:creationId xmlns:a16="http://schemas.microsoft.com/office/drawing/2014/main" id="{14CF09FB-6B29-4E65-814C-D6234078483E}"/>
              </a:ext>
            </a:extLst>
          </p:cNvPr>
          <p:cNvSpPr/>
          <p:nvPr/>
        </p:nvSpPr>
        <p:spPr>
          <a:xfrm>
            <a:off x="3533829" y="3920550"/>
            <a:ext cx="134553" cy="17579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10250" name="Picture 10" descr="Resultado de imagem para forno eletrico">
            <a:extLst>
              <a:ext uri="{FF2B5EF4-FFF2-40B4-BE49-F238E27FC236}">
                <a16:creationId xmlns:a16="http://schemas.microsoft.com/office/drawing/2014/main" id="{3580452A-23F5-4E3C-957F-C7B23486DB01}"/>
              </a:ext>
            </a:extLst>
          </p:cNvPr>
          <p:cNvPicPr>
            <a:picLocks noChangeAspect="1" noChangeArrowheads="1"/>
          </p:cNvPicPr>
          <p:nvPr/>
        </p:nvPicPr>
        <p:blipFill>
          <a:blip r:embed="rId25">
            <a:extLst>
              <a:ext uri="{BEBA8EAE-BF5A-486C-A8C5-ECC9F3942E4B}">
                <a14:imgProps xmlns:a14="http://schemas.microsoft.com/office/drawing/2010/main">
                  <a14:imgLayer r:embed="rId26">
                    <a14:imgEffect>
                      <a14:backgroundRemoval t="10000" b="90000" l="4900" r="98200">
                        <a14:foregroundMark x1="9700" y1="23500" x2="1600" y2="35300"/>
                        <a14:foregroundMark x1="1600" y1="59800" x2="1600" y2="60917"/>
                        <a14:foregroundMark x1="1600" y1="35300" x2="1600" y2="42995"/>
                        <a14:foregroundMark x1="4073" y1="66920" x2="79900" y2="79800"/>
                        <a14:foregroundMark x1="79900" y1="79800" x2="90700" y2="68700"/>
                        <a14:foregroundMark x1="90700" y1="68700" x2="98200" y2="23300"/>
                        <a14:foregroundMark x1="98200" y1="23300" x2="90500" y2="20500"/>
                        <a14:foregroundMark x1="8800" y1="23300" x2="2900" y2="36700"/>
                        <a14:foregroundMark x1="2900" y1="36700" x2="4900" y2="66700"/>
                        <a14:foregroundMark x1="4900" y1="66700" x2="10000" y2="38000"/>
                        <a14:foregroundMark x1="10000" y1="38000" x2="24600" y2="32400"/>
                        <a14:foregroundMark x1="24600" y1="32400" x2="11000" y2="27400"/>
                        <a14:foregroundMark x1="11000" y1="27400" x2="10000" y2="23800"/>
                        <a14:backgroundMark x1="1300" y1="43000" x2="1600" y2="59800"/>
                        <a14:backgroundMark x1="2200" y1="60900" x2="2400" y2="67900"/>
                      </a14:backgroundRemoval>
                    </a14:imgEffect>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3756291" y="3608824"/>
            <a:ext cx="826768" cy="82676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a:extLst>
              <a:ext uri="{FF2B5EF4-FFF2-40B4-BE49-F238E27FC236}">
                <a16:creationId xmlns:a16="http://schemas.microsoft.com/office/drawing/2014/main" id="{091C79B6-A606-4429-9284-3EEDE4A69F79}"/>
              </a:ext>
            </a:extLst>
          </p:cNvPr>
          <p:cNvPicPr>
            <a:picLocks noChangeAspect="1"/>
          </p:cNvPicPr>
          <p:nvPr/>
        </p:nvPicPr>
        <p:blipFill>
          <a:blip r:embed="rId27">
            <a:extLst>
              <a:ext uri="{BEBA8EAE-BF5A-486C-A8C5-ECC9F3942E4B}">
                <a14:imgProps xmlns:a14="http://schemas.microsoft.com/office/drawing/2010/main">
                  <a14:imgLayer r:embed="rId28">
                    <a14:imgEffect>
                      <a14:backgroundRemoval t="4717" b="96855" l="4762" r="94118">
                        <a14:foregroundMark x1="9804" y1="45597" x2="5882" y2="13522"/>
                        <a14:foregroundMark x1="5882" y1="13522" x2="17367" y2="8805"/>
                        <a14:foregroundMark x1="7563" y1="5031" x2="15966" y2="5660"/>
                        <a14:foregroundMark x1="72829" y1="16352" x2="86835" y2="17296"/>
                        <a14:foregroundMark x1="86835" y1="17296" x2="86555" y2="25472"/>
                        <a14:foregroundMark x1="88515" y1="18553" x2="90196" y2="23899"/>
                        <a14:foregroundMark x1="94118" y1="19182" x2="89916" y2="19811"/>
                        <a14:foregroundMark x1="93838" y1="57093" x2="93838" y2="61006"/>
                        <a14:foregroundMark x1="93838" y1="22327" x2="93838" y2="40059"/>
                        <a14:foregroundMark x1="48459" y1="45283" x2="50420" y2="79560"/>
                        <a14:foregroundMark x1="50420" y1="79560" x2="58263" y2="92767"/>
                        <a14:foregroundMark x1="58263" y1="92767" x2="57423" y2="45912"/>
                        <a14:foregroundMark x1="63025" y1="56918" x2="63305" y2="96855"/>
                        <a14:foregroundMark x1="15406" y1="51258" x2="16246" y2="81447"/>
                        <a14:backgroundMark x1="80112" y1="44025" x2="80112" y2="43711"/>
                        <a14:backgroundMark x1="79552" y1="43396" x2="76471" y2="47170"/>
                        <a14:backgroundMark x1="95798" y1="39937" x2="96639" y2="56918"/>
                      </a14:backgroundRemoval>
                    </a14:imgEffect>
                    <a14:imgEffect>
                      <a14:artisticGlowEdges/>
                    </a14:imgEffect>
                  </a14:imgLayer>
                </a14:imgProps>
              </a:ext>
            </a:extLst>
          </a:blip>
          <a:stretch>
            <a:fillRect/>
          </a:stretch>
        </p:blipFill>
        <p:spPr>
          <a:xfrm>
            <a:off x="4815602" y="3608824"/>
            <a:ext cx="893988" cy="796326"/>
          </a:xfrm>
          <a:prstGeom prst="rect">
            <a:avLst/>
          </a:prstGeom>
        </p:spPr>
      </p:pic>
      <p:sp>
        <p:nvSpPr>
          <p:cNvPr id="42" name="Arrow: Chevron 41">
            <a:extLst>
              <a:ext uri="{FF2B5EF4-FFF2-40B4-BE49-F238E27FC236}">
                <a16:creationId xmlns:a16="http://schemas.microsoft.com/office/drawing/2014/main" id="{90ACE5EC-264D-462F-BCA6-A5D7F8EF34D4}"/>
              </a:ext>
            </a:extLst>
          </p:cNvPr>
          <p:cNvSpPr/>
          <p:nvPr/>
        </p:nvSpPr>
        <p:spPr>
          <a:xfrm>
            <a:off x="5763653" y="3916786"/>
            <a:ext cx="134553" cy="17579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32" name="Picture 31">
            <a:extLst>
              <a:ext uri="{FF2B5EF4-FFF2-40B4-BE49-F238E27FC236}">
                <a16:creationId xmlns:a16="http://schemas.microsoft.com/office/drawing/2014/main" id="{C3CA8F21-8000-4B19-B748-FCB4DDC60178}"/>
              </a:ext>
            </a:extLst>
          </p:cNvPr>
          <p:cNvPicPr>
            <a:picLocks noChangeAspect="1"/>
          </p:cNvPicPr>
          <p:nvPr/>
        </p:nvPicPr>
        <p:blipFill>
          <a:blip r:embed="rId29">
            <a:extLst>
              <a:ext uri="{BEBA8EAE-BF5A-486C-A8C5-ECC9F3942E4B}">
                <a14:imgProps xmlns:a14="http://schemas.microsoft.com/office/drawing/2010/main">
                  <a14:imgLayer r:embed="rId30">
                    <a14:imgEffect>
                      <a14:backgroundRemoval t="5497" b="94292" l="5725" r="95886">
                        <a14:foregroundMark x1="30411" y1="10359" x2="39535" y2="8879"/>
                        <a14:foregroundMark x1="39535" y1="8879" x2="48479" y2="9091"/>
                        <a14:foregroundMark x1="48479" y1="9091" x2="48658" y2="10148"/>
                        <a14:foregroundMark x1="43113" y1="5497" x2="44186" y2="7400"/>
                        <a14:foregroundMark x1="10197" y1="17548" x2="5725" y2="27484"/>
                        <a14:foregroundMark x1="5725" y1="27484" x2="11270" y2="40381"/>
                        <a14:foregroundMark x1="86941" y1="52643" x2="95886" y2="56448"/>
                        <a14:foregroundMark x1="95886" y1="56448" x2="88909" y2="70402"/>
                        <a14:foregroundMark x1="52952" y1="89641" x2="61002" y2="94503"/>
                        <a14:foregroundMark x1="61002" y1="94503" x2="70483" y2="94292"/>
                        <a14:foregroundMark x1="70483" y1="94292" x2="74419" y2="89852"/>
                      </a14:backgroundRemoval>
                    </a14:imgEffect>
                    <a14:imgEffect>
                      <a14:artisticGlowEdges/>
                    </a14:imgEffect>
                  </a14:imgLayer>
                </a14:imgProps>
              </a:ext>
            </a:extLst>
          </a:blip>
          <a:stretch>
            <a:fillRect/>
          </a:stretch>
        </p:blipFill>
        <p:spPr>
          <a:xfrm>
            <a:off x="5995537" y="3570476"/>
            <a:ext cx="902343" cy="763521"/>
          </a:xfrm>
          <a:prstGeom prst="rect">
            <a:avLst/>
          </a:prstGeom>
        </p:spPr>
      </p:pic>
      <p:sp>
        <p:nvSpPr>
          <p:cNvPr id="44" name="Arrow: Chevron 43">
            <a:extLst>
              <a:ext uri="{FF2B5EF4-FFF2-40B4-BE49-F238E27FC236}">
                <a16:creationId xmlns:a16="http://schemas.microsoft.com/office/drawing/2014/main" id="{E7175DA5-F0C2-4E60-B01E-184FBA4BC7EE}"/>
              </a:ext>
            </a:extLst>
          </p:cNvPr>
          <p:cNvSpPr/>
          <p:nvPr/>
        </p:nvSpPr>
        <p:spPr>
          <a:xfrm>
            <a:off x="6995211" y="3880478"/>
            <a:ext cx="134553" cy="17579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35" name="Picture 34">
            <a:extLst>
              <a:ext uri="{FF2B5EF4-FFF2-40B4-BE49-F238E27FC236}">
                <a16:creationId xmlns:a16="http://schemas.microsoft.com/office/drawing/2014/main" id="{26C514B9-B0F0-43D7-9168-C19392938029}"/>
              </a:ext>
            </a:extLst>
          </p:cNvPr>
          <p:cNvPicPr>
            <a:picLocks noChangeAspect="1"/>
          </p:cNvPicPr>
          <p:nvPr/>
        </p:nvPicPr>
        <p:blipFill>
          <a:blip r:embed="rId31">
            <a:extLst>
              <a:ext uri="{BEBA8EAE-BF5A-486C-A8C5-ECC9F3942E4B}">
                <a14:imgProps xmlns:a14="http://schemas.microsoft.com/office/drawing/2010/main">
                  <a14:imgLayer r:embed="rId32">
                    <a14:imgEffect>
                      <a14:backgroundRemoval t="4645" b="96175" l="685" r="94863">
                        <a14:foregroundMark x1="3253" y1="5738" x2="11815" y2="7104"/>
                        <a14:foregroundMark x1="18664" y1="76685" x2="20205" y2="92350"/>
                        <a14:foregroundMark x1="18299" y1="72980" x2="18347" y2="73464"/>
                        <a14:foregroundMark x1="17839" y1="68306" x2="17941" y2="69339"/>
                        <a14:foregroundMark x1="17534" y1="65208" x2="17839" y2="68306"/>
                        <a14:foregroundMark x1="17154" y1="61348" x2="17233" y2="62155"/>
                        <a14:foregroundMark x1="15934" y1="48954" x2="16309" y2="52766"/>
                        <a14:foregroundMark x1="15564" y1="45198" x2="15625" y2="45816"/>
                        <a14:foregroundMark x1="14421" y1="33586" x2="14698" y2="36401"/>
                        <a14:foregroundMark x1="13602" y1="25265" x2="13832" y2="27600"/>
                        <a14:foregroundMark x1="20205" y1="92350" x2="9589" y2="93989"/>
                        <a14:foregroundMark x1="9589" y1="93989" x2="3615" y2="79907"/>
                        <a14:foregroundMark x1="2941" y1="43088" x2="3938" y2="5738"/>
                        <a14:foregroundMark x1="2142" y1="72990" x2="2187" y2="71289"/>
                        <a14:foregroundMark x1="4281" y1="22678" x2="3425" y2="36339"/>
                        <a14:foregroundMark x1="4205" y1="48227" x2="4966" y2="59836"/>
                        <a14:foregroundMark x1="3425" y1="36339" x2="3865" y2="43045"/>
                        <a14:foregroundMark x1="19067" y1="65791" x2="19135" y2="66425"/>
                        <a14:foregroundMark x1="17353" y1="49709" x2="17445" y2="50570"/>
                        <a14:foregroundMark x1="5651" y1="81967" x2="14384" y2="81967"/>
                        <a14:foregroundMark x1="14384" y1="81967" x2="5822" y2="81421"/>
                        <a14:foregroundMark x1="5822" y1="81421" x2="5822" y2="81148"/>
                        <a14:foregroundMark x1="17466" y1="95355" x2="19521" y2="93716"/>
                        <a14:foregroundMark x1="17466" y1="21038" x2="23630" y2="10929"/>
                        <a14:foregroundMark x1="23630" y1="10929" x2="32534" y2="8470"/>
                        <a14:foregroundMark x1="32534" y1="8470" x2="41267" y2="8470"/>
                        <a14:foregroundMark x1="41267" y1="8470" x2="34418" y2="16940"/>
                        <a14:foregroundMark x1="34418" y1="16940" x2="26027" y2="12842"/>
                        <a14:foregroundMark x1="26027" y1="12842" x2="21575" y2="14754"/>
                        <a14:foregroundMark x1="29623" y1="19126" x2="30993" y2="48634"/>
                        <a14:foregroundMark x1="49554" y1="17600" x2="48630" y2="34153"/>
                        <a14:foregroundMark x1="48630" y1="34153" x2="43816" y2="40524"/>
                        <a14:foregroundMark x1="42559" y1="58421" x2="41991" y2="62048"/>
                        <a14:foregroundMark x1="44920" y1="82206" x2="45790" y2="80695"/>
                        <a14:foregroundMark x1="57215" y1="84187" x2="59932" y2="78962"/>
                        <a14:foregroundMark x1="59932" y1="78962" x2="60236" y2="65680"/>
                        <a14:foregroundMark x1="54940" y1="20133" x2="54414" y2="18207"/>
                        <a14:foregroundMark x1="43657" y1="58909" x2="42859" y2="62156"/>
                        <a14:foregroundMark x1="45377" y1="51913" x2="44572" y2="55186"/>
                        <a14:foregroundMark x1="67979" y1="6557" x2="71747" y2="20765"/>
                        <a14:foregroundMark x1="71747" y1="20765" x2="71062" y2="49180"/>
                        <a14:foregroundMark x1="71062" y1="49180" x2="73116" y2="78962"/>
                        <a14:foregroundMark x1="73116" y1="78962" x2="72260" y2="93443"/>
                        <a14:foregroundMark x1="72260" y1="93443" x2="66781" y2="81694"/>
                        <a14:foregroundMark x1="67660" y1="39600" x2="68322" y2="7923"/>
                        <a14:foregroundMark x1="66781" y1="81694" x2="67332" y2="55301"/>
                        <a14:foregroundMark x1="68151" y1="7104" x2="71747" y2="7923"/>
                        <a14:foregroundMark x1="83048" y1="7104" x2="83880" y2="21974"/>
                        <a14:foregroundMark x1="95851" y1="39562" x2="97603" y2="42077"/>
                        <a14:foregroundMark x1="97603" y1="42077" x2="98288" y2="57650"/>
                        <a14:foregroundMark x1="98288" y1="57650" x2="95205" y2="70765"/>
                        <a14:foregroundMark x1="95205" y1="70765" x2="93056" y2="72655"/>
                        <a14:foregroundMark x1="83859" y1="86305" x2="82363" y2="90437"/>
                        <a14:foregroundMark x1="82363" y1="90437" x2="85103" y2="93716"/>
                        <a14:foregroundMark x1="78425" y1="93989" x2="86734" y2="96069"/>
                        <a14:foregroundMark x1="82705" y1="6284" x2="84247" y2="6284"/>
                        <a14:foregroundMark x1="43322" y1="60929" x2="44692" y2="88525"/>
                        <a14:backgroundMark x1="67295" y1="43716" x2="66610" y2="55191"/>
                        <a14:backgroundMark x1="66267" y1="41530" x2="68493" y2="44536"/>
                        <a14:backgroundMark x1="51199" y1="34973" x2="53596" y2="80601"/>
                        <a14:backgroundMark x1="53596" y1="80601" x2="49144" y2="67486"/>
                        <a14:backgroundMark x1="49144" y1="67486" x2="50685" y2="57104"/>
                        <a14:backgroundMark x1="53938" y1="56831" x2="55137" y2="69399"/>
                        <a14:backgroundMark x1="54795" y1="79235" x2="53082" y2="95082"/>
                        <a14:backgroundMark x1="49144" y1="47814" x2="46747" y2="61749"/>
                        <a14:backgroundMark x1="46747" y1="61749" x2="47089" y2="75956"/>
                        <a14:backgroundMark x1="47089" y1="75956" x2="48116" y2="78689"/>
                        <a14:backgroundMark x1="56164" y1="19945" x2="57021" y2="34153"/>
                        <a14:backgroundMark x1="57021" y1="34153" x2="61644" y2="39617"/>
                        <a14:backgroundMark x1="61986" y1="41530" x2="60959" y2="55464"/>
                        <a14:backgroundMark x1="60959" y1="55464" x2="61473" y2="57104"/>
                        <a14:backgroundMark x1="60445" y1="54098" x2="61644" y2="65301"/>
                        <a14:backgroundMark x1="63014" y1="39617" x2="60959" y2="46721"/>
                        <a14:backgroundMark x1="51370" y1="3552" x2="52568" y2="18579"/>
                        <a14:backgroundMark x1="52568" y1="18579" x2="51370" y2="14481"/>
                        <a14:backgroundMark x1="41121" y1="75441" x2="41096" y2="75956"/>
                        <a14:backgroundMark x1="42826" y1="88760" x2="42979" y2="89891"/>
                        <a14:backgroundMark x1="41096" y1="75956" x2="41176" y2="76551"/>
                        <a14:backgroundMark x1="40753" y1="75410" x2="40068" y2="78962"/>
                        <a14:backgroundMark x1="40582" y1="41530" x2="41438" y2="54918"/>
                        <a14:backgroundMark x1="40068" y1="41257" x2="42466" y2="44809"/>
                        <a14:backgroundMark x1="42123" y1="54098" x2="41438" y2="57923"/>
                        <a14:backgroundMark x1="84247" y1="22404" x2="89726" y2="28689"/>
                        <a14:backgroundMark x1="88527" y1="29781" x2="90240" y2="29781"/>
                        <a14:backgroundMark x1="84589" y1="22404" x2="84247" y2="23770"/>
                        <a14:backgroundMark x1="90925" y1="34426" x2="95205" y2="40437"/>
                        <a14:backgroundMark x1="91438" y1="34153" x2="87158" y2="33880"/>
                        <a14:backgroundMark x1="92979" y1="33880" x2="90582" y2="34153"/>
                        <a14:backgroundMark x1="93664" y1="73770" x2="85274" y2="79781"/>
                        <a14:backgroundMark x1="85274" y1="79781" x2="86815" y2="85519"/>
                        <a14:backgroundMark x1="88870" y1="91257" x2="90411" y2="99454"/>
                        <a14:backgroundMark x1="11986" y1="8743" x2="15925" y2="9016"/>
                        <a14:backgroundMark x1="11301" y1="8743" x2="15753" y2="6557"/>
                        <a14:backgroundMark x1="11815" y1="12568" x2="16267" y2="12842"/>
                        <a14:backgroundMark x1="12671" y1="15847" x2="15240" y2="17213"/>
                        <a14:backgroundMark x1="13185" y1="20492" x2="16952" y2="22404"/>
                        <a14:backgroundMark x1="14041" y1="28962" x2="17808" y2="30601"/>
                        <a14:backgroundMark x1="13356" y1="28962" x2="17123" y2="27596"/>
                        <a14:backgroundMark x1="14726" y1="36339" x2="18664" y2="37432"/>
                        <a14:backgroundMark x1="14897" y1="40710" x2="18493" y2="41803"/>
                        <a14:backgroundMark x1="16267" y1="44536" x2="19349" y2="46175"/>
                        <a14:backgroundMark x1="16610" y1="52186" x2="19349" y2="53825"/>
                        <a14:backgroundMark x1="16781" y1="56831" x2="19692" y2="57923"/>
                        <a14:backgroundMark x1="17808" y1="60929" x2="21404" y2="62295"/>
                        <a14:backgroundMark x1="18493" y1="68306" x2="21747" y2="70492"/>
                        <a14:backgroundMark x1="18836" y1="72404" x2="22774" y2="73770"/>
                        <a14:backgroundMark x1="18493" y1="68033" x2="21233" y2="68033"/>
                        <a14:backgroundMark x1="17979" y1="68306" x2="17979" y2="68306"/>
                        <a14:backgroundMark x1="16267" y1="52732" x2="16267" y2="52732"/>
                        <a14:backgroundMark x1="1370" y1="73224" x2="2226" y2="80328"/>
                        <a14:backgroundMark x1="1199" y1="43169" x2="1712" y2="71311"/>
                      </a14:backgroundRemoval>
                    </a14:imgEffect>
                  </a14:imgLayer>
                </a14:imgProps>
              </a:ext>
            </a:extLst>
          </a:blip>
          <a:stretch>
            <a:fillRect/>
          </a:stretch>
        </p:blipFill>
        <p:spPr>
          <a:xfrm>
            <a:off x="7227095" y="3663980"/>
            <a:ext cx="959450" cy="601299"/>
          </a:xfrm>
          <a:prstGeom prst="rect">
            <a:avLst/>
          </a:prstGeom>
        </p:spPr>
      </p:pic>
      <p:sp>
        <p:nvSpPr>
          <p:cNvPr id="46" name="Arrow: Chevron 45">
            <a:extLst>
              <a:ext uri="{FF2B5EF4-FFF2-40B4-BE49-F238E27FC236}">
                <a16:creationId xmlns:a16="http://schemas.microsoft.com/office/drawing/2014/main" id="{689A30EA-1D7D-4650-8E98-AE4F427BADA2}"/>
              </a:ext>
            </a:extLst>
          </p:cNvPr>
          <p:cNvSpPr/>
          <p:nvPr/>
        </p:nvSpPr>
        <p:spPr>
          <a:xfrm>
            <a:off x="8235964" y="3876296"/>
            <a:ext cx="134553" cy="17579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10252" name="Picture 12" descr="Resultado de imagem para camera internet">
            <a:extLst>
              <a:ext uri="{FF2B5EF4-FFF2-40B4-BE49-F238E27FC236}">
                <a16:creationId xmlns:a16="http://schemas.microsoft.com/office/drawing/2014/main" id="{B65F64D0-948D-4F9B-B9EA-555CD80ADAEB}"/>
              </a:ext>
            </a:extLst>
          </p:cNvPr>
          <p:cNvPicPr>
            <a:picLocks noChangeAspect="1" noChangeArrowheads="1"/>
          </p:cNvPicPr>
          <p:nvPr/>
        </p:nvPicPr>
        <p:blipFill>
          <a:blip r:embed="rId33">
            <a:extLst>
              <a:ext uri="{BEBA8EAE-BF5A-486C-A8C5-ECC9F3942E4B}">
                <a14:imgProps xmlns:a14="http://schemas.microsoft.com/office/drawing/2010/main">
                  <a14:imgLayer r:embed="rId34">
                    <a14:imgEffect>
                      <a14:backgroundRemoval t="7756" b="93302" l="4000" r="98100">
                        <a14:foregroundMark x1="12300" y1="31962" x2="4200" y2="20917"/>
                        <a14:foregroundMark x1="4200" y1="20917" x2="11200" y2="7991"/>
                        <a14:foregroundMark x1="11200" y1="7991" x2="24200" y2="5523"/>
                        <a14:foregroundMark x1="24200" y1="5523" x2="76360" y2="7840"/>
                        <a14:foregroundMark x1="76057" y1="8263" x2="65800" y2="12103"/>
                        <a14:foregroundMark x1="65800" y1="12103" x2="27100" y2="11281"/>
                        <a14:foregroundMark x1="27100" y1="11281" x2="11800" y2="29730"/>
                        <a14:foregroundMark x1="8500" y1="9401" x2="4000" y2="23384"/>
                        <a14:foregroundMark x1="4000" y1="23384" x2="8200" y2="30317"/>
                        <a14:foregroundMark x1="52100" y1="75441" x2="55300" y2="89072"/>
                        <a14:foregroundMark x1="55300" y1="89072" x2="78700" y2="79083"/>
                        <a14:foregroundMark x1="78700" y1="79083" x2="88600" y2="87897"/>
                        <a14:foregroundMark x1="88600" y1="87897" x2="96400" y2="73796"/>
                        <a14:foregroundMark x1="96400" y1="73796" x2="97275" y2="65995"/>
                        <a14:foregroundMark x1="97097" y1="58008" x2="89559" y2="53284"/>
                        <a14:foregroundMark x1="86589" y1="53506" x2="79400" y2="63807"/>
                        <a14:foregroundMark x1="79400" y1="63807" x2="65600" y2="70740"/>
                        <a14:foregroundMark x1="56100" y1="89072" x2="62300" y2="87779"/>
                        <a14:foregroundMark x1="56400" y1="93302" x2="60200" y2="93302"/>
                        <a14:backgroundMark x1="76000" y1="8343" x2="76500" y2="8578"/>
                        <a14:backgroundMark x1="76000" y1="7168" x2="76000" y2="7521"/>
                        <a14:backgroundMark x1="87400" y1="51821" x2="89600" y2="53231"/>
                        <a14:backgroundMark x1="98800" y1="57932" x2="98600" y2="66040"/>
                      </a14:backgroundRemoval>
                    </a14:imgEffect>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8303240" y="3550262"/>
            <a:ext cx="831909" cy="70800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B842F5F1-840F-46F3-BA3A-D311C7E50BCB}"/>
              </a:ext>
            </a:extLst>
          </p:cNvPr>
          <p:cNvPicPr>
            <a:picLocks noChangeAspect="1"/>
          </p:cNvPicPr>
          <p:nvPr/>
        </p:nvPicPr>
        <p:blipFill>
          <a:blip r:embed="rId35">
            <a:extLst>
              <a:ext uri="{BEBA8EAE-BF5A-486C-A8C5-ECC9F3942E4B}">
                <a14:imgProps xmlns:a14="http://schemas.microsoft.com/office/drawing/2010/main">
                  <a14:imgLayer r:embed="rId36">
                    <a14:imgEffect>
                      <a14:backgroundRemoval t="6765" b="96765" l="10000" r="90000">
                        <a14:foregroundMark x1="35833" y1="34118" x2="71667" y2="25000"/>
                        <a14:foregroundMark x1="71667" y1="25000" x2="70000" y2="9706"/>
                        <a14:foregroundMark x1="70000" y1="9706" x2="34167" y2="18235"/>
                        <a14:foregroundMark x1="34167" y1="18235" x2="39167" y2="32353"/>
                        <a14:foregroundMark x1="40000" y1="19412" x2="58333" y2="14412"/>
                        <a14:foregroundMark x1="55000" y1="12941" x2="66667" y2="12647"/>
                        <a14:foregroundMark x1="60833" y1="14118" x2="62500" y2="23529"/>
                        <a14:foregroundMark x1="44167" y1="9412" x2="46667" y2="15588"/>
                        <a14:foregroundMark x1="39167" y1="7059" x2="72500" y2="6765"/>
                        <a14:foregroundMark x1="45000" y1="19412" x2="49167" y2="28529"/>
                        <a14:foregroundMark x1="58333" y1="27059" x2="65000" y2="33824"/>
                        <a14:foregroundMark x1="26667" y1="90000" x2="64167" y2="96765"/>
                        <a14:foregroundMark x1="64167" y1="96765" x2="40833" y2="91176"/>
                      </a14:backgroundRemoval>
                    </a14:imgEffect>
                  </a14:imgLayer>
                </a14:imgProps>
              </a:ext>
            </a:extLst>
          </a:blip>
          <a:stretch>
            <a:fillRect/>
          </a:stretch>
        </p:blipFill>
        <p:spPr>
          <a:xfrm>
            <a:off x="1187517" y="4913541"/>
            <a:ext cx="278966" cy="790405"/>
          </a:xfrm>
          <a:prstGeom prst="rect">
            <a:avLst/>
          </a:prstGeom>
        </p:spPr>
      </p:pic>
      <p:pic>
        <p:nvPicPr>
          <p:cNvPr id="10254" name="Picture 14" descr="Resultado de imagem para aspersor irrigação">
            <a:extLst>
              <a:ext uri="{FF2B5EF4-FFF2-40B4-BE49-F238E27FC236}">
                <a16:creationId xmlns:a16="http://schemas.microsoft.com/office/drawing/2014/main" id="{6691CF73-0104-4F07-882B-608DE323AE8E}"/>
              </a:ext>
            </a:extLst>
          </p:cNvPr>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1406954" y="4829684"/>
            <a:ext cx="912620" cy="912620"/>
          </a:xfrm>
          <a:prstGeom prst="rect">
            <a:avLst/>
          </a:prstGeom>
          <a:noFill/>
          <a:extLst>
            <a:ext uri="{909E8E84-426E-40DD-AFC4-6F175D3DCCD1}">
              <a14:hiddenFill xmlns:a14="http://schemas.microsoft.com/office/drawing/2010/main">
                <a:solidFill>
                  <a:srgbClr val="FFFFFF"/>
                </a:solidFill>
              </a14:hiddenFill>
            </a:ext>
          </a:extLst>
        </p:spPr>
      </p:pic>
      <p:sp>
        <p:nvSpPr>
          <p:cNvPr id="50" name="Arrow: Chevron 49">
            <a:extLst>
              <a:ext uri="{FF2B5EF4-FFF2-40B4-BE49-F238E27FC236}">
                <a16:creationId xmlns:a16="http://schemas.microsoft.com/office/drawing/2014/main" id="{4E81FCC0-3BF8-4E18-BE67-EC8470FF0237}"/>
              </a:ext>
            </a:extLst>
          </p:cNvPr>
          <p:cNvSpPr/>
          <p:nvPr/>
        </p:nvSpPr>
        <p:spPr>
          <a:xfrm>
            <a:off x="2511784" y="5198098"/>
            <a:ext cx="134553" cy="17579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10256" name="Picture 16" descr="Resultado de imagem para leitor biométrico">
            <a:extLst>
              <a:ext uri="{FF2B5EF4-FFF2-40B4-BE49-F238E27FC236}">
                <a16:creationId xmlns:a16="http://schemas.microsoft.com/office/drawing/2014/main" id="{A39F83EA-5099-4E06-A1DD-3BB4CD2174FA}"/>
              </a:ext>
            </a:extLst>
          </p:cNvPr>
          <p:cNvPicPr>
            <a:picLocks noChangeAspect="1" noChangeArrowheads="1"/>
          </p:cNvPicPr>
          <p:nvPr/>
        </p:nvPicPr>
        <p:blipFill>
          <a:blip r:embed="rId38">
            <a:extLst>
              <a:ext uri="{BEBA8EAE-BF5A-486C-A8C5-ECC9F3942E4B}">
                <a14:imgProps xmlns:a14="http://schemas.microsoft.com/office/drawing/2010/main">
                  <a14:imgLayer r:embed="rId39">
                    <a14:imgEffect>
                      <a14:backgroundRemoval t="0" b="99320" l="1412" r="96000">
                        <a14:foregroundMark x1="54588" y1="5102" x2="5176" y2="9524"/>
                        <a14:foregroundMark x1="5176" y1="9524" x2="9412" y2="86395"/>
                        <a14:foregroundMark x1="9412" y1="86395" x2="35294" y2="94898"/>
                        <a14:foregroundMark x1="55765" y1="4082" x2="44941" y2="84354"/>
                        <a14:foregroundMark x1="44941" y1="84354" x2="12706" y2="98980"/>
                        <a14:foregroundMark x1="12706" y1="98980" x2="941" y2="97279"/>
                        <a14:foregroundMark x1="941" y1="97279" x2="5647" y2="6803"/>
                        <a14:foregroundMark x1="5647" y1="6803" x2="21882" y2="1020"/>
                        <a14:foregroundMark x1="21882" y1="1020" x2="33882" y2="1020"/>
                        <a14:foregroundMark x1="33882" y1="1020" x2="48235" y2="340"/>
                        <a14:foregroundMark x1="48235" y1="340" x2="55294" y2="6463"/>
                        <a14:foregroundMark x1="28235" y1="8503" x2="29647" y2="58503"/>
                        <a14:foregroundMark x1="4000" y1="4082" x2="5412" y2="89116"/>
                        <a14:foregroundMark x1="2353" y1="1701" x2="1412" y2="55442"/>
                        <a14:foregroundMark x1="21176" y1="98980" x2="33647" y2="98639"/>
                        <a14:foregroundMark x1="33647" y1="98639" x2="45882" y2="99320"/>
                        <a14:foregroundMark x1="45882" y1="99320" x2="33882" y2="95578"/>
                        <a14:foregroundMark x1="33882" y1="95578" x2="24706" y2="99320"/>
                        <a14:foregroundMark x1="39765" y1="15986" x2="78353" y2="38095"/>
                        <a14:foregroundMark x1="78353" y1="38095" x2="78824" y2="57483"/>
                        <a14:foregroundMark x1="78824" y1="57483" x2="61647" y2="69728"/>
                        <a14:foregroundMark x1="63765" y1="39116" x2="69412" y2="63265"/>
                        <a14:foregroundMark x1="68000" y1="24830" x2="78824" y2="14626"/>
                        <a14:foregroundMark x1="78824" y1="14626" x2="90824" y2="12925"/>
                        <a14:foregroundMark x1="90824" y1="12925" x2="99765" y2="25850"/>
                        <a14:foregroundMark x1="99765" y1="25850" x2="96000" y2="60884"/>
                        <a14:foregroundMark x1="96000" y1="60884" x2="84471" y2="68027"/>
                        <a14:foregroundMark x1="84471" y1="68027" x2="69412" y2="24150"/>
                      </a14:backgroundRemoval>
                    </a14:imgEffect>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2826073" y="4780188"/>
            <a:ext cx="1267473" cy="876793"/>
          </a:xfrm>
          <a:prstGeom prst="rect">
            <a:avLst/>
          </a:prstGeom>
          <a:noFill/>
          <a:extLst>
            <a:ext uri="{909E8E84-426E-40DD-AFC4-6F175D3DCCD1}">
              <a14:hiddenFill xmlns:a14="http://schemas.microsoft.com/office/drawing/2010/main">
                <a:solidFill>
                  <a:srgbClr val="FFFFFF"/>
                </a:solidFill>
              </a14:hiddenFill>
            </a:ext>
          </a:extLst>
        </p:spPr>
      </p:pic>
      <p:sp>
        <p:nvSpPr>
          <p:cNvPr id="52" name="Arrow: Chevron 51">
            <a:extLst>
              <a:ext uri="{FF2B5EF4-FFF2-40B4-BE49-F238E27FC236}">
                <a16:creationId xmlns:a16="http://schemas.microsoft.com/office/drawing/2014/main" id="{673EFAE4-1DE8-4A38-AD5F-01DDC5D12F1D}"/>
              </a:ext>
            </a:extLst>
          </p:cNvPr>
          <p:cNvSpPr/>
          <p:nvPr/>
        </p:nvSpPr>
        <p:spPr>
          <a:xfrm>
            <a:off x="4414912" y="5198098"/>
            <a:ext cx="134553" cy="17579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53" name="Picture 6" descr="Resultado de imagem para lampada">
            <a:extLst>
              <a:ext uri="{FF2B5EF4-FFF2-40B4-BE49-F238E27FC236}">
                <a16:creationId xmlns:a16="http://schemas.microsoft.com/office/drawing/2014/main" id="{6E3A83DE-461D-41AB-B889-9134E0979EFE}"/>
              </a:ext>
            </a:extLst>
          </p:cNvPr>
          <p:cNvPicPr>
            <a:picLocks noChangeAspect="1" noChangeArrowheads="1"/>
          </p:cNvPicPr>
          <p:nvPr/>
        </p:nvPicPr>
        <p:blipFill>
          <a:blip r:embed="rId40">
            <a:extLst>
              <a:ext uri="{BEBA8EAE-BF5A-486C-A8C5-ECC9F3942E4B}">
                <a14:imgProps xmlns:a14="http://schemas.microsoft.com/office/drawing/2010/main">
                  <a14:imgLayer r:embed="rId41">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4549465" y="4866385"/>
            <a:ext cx="839217" cy="839217"/>
          </a:xfrm>
          <a:prstGeom prst="rect">
            <a:avLst/>
          </a:prstGeom>
          <a:noFill/>
          <a:extLst>
            <a:ext uri="{909E8E84-426E-40DD-AFC4-6F175D3DCCD1}">
              <a14:hiddenFill xmlns:a14="http://schemas.microsoft.com/office/drawing/2010/main">
                <a:solidFill>
                  <a:srgbClr val="FFFFFF"/>
                </a:solidFill>
              </a14:hiddenFill>
            </a:ext>
          </a:extLst>
        </p:spPr>
      </p:pic>
      <p:sp>
        <p:nvSpPr>
          <p:cNvPr id="54" name="Arrow: Chevron 53">
            <a:extLst>
              <a:ext uri="{FF2B5EF4-FFF2-40B4-BE49-F238E27FC236}">
                <a16:creationId xmlns:a16="http://schemas.microsoft.com/office/drawing/2014/main" id="{E5F1AFF6-A53F-42B6-93F6-9CB676A2DBFC}"/>
              </a:ext>
            </a:extLst>
          </p:cNvPr>
          <p:cNvSpPr/>
          <p:nvPr/>
        </p:nvSpPr>
        <p:spPr>
          <a:xfrm>
            <a:off x="5431630" y="5198098"/>
            <a:ext cx="134553" cy="17579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10258" name="Picture 18" descr="Resultado de imagem para cofre digital">
            <a:extLst>
              <a:ext uri="{FF2B5EF4-FFF2-40B4-BE49-F238E27FC236}">
                <a16:creationId xmlns:a16="http://schemas.microsoft.com/office/drawing/2014/main" id="{0CADA700-A344-41A2-81A4-19A46007861D}"/>
              </a:ext>
            </a:extLst>
          </p:cNvPr>
          <p:cNvPicPr>
            <a:picLocks noChangeAspect="1" noChangeArrowheads="1"/>
          </p:cNvPicPr>
          <p:nvPr/>
        </p:nvPicPr>
        <p:blipFill>
          <a:blip r:embed="rId42">
            <a:extLst>
              <a:ext uri="{BEBA8EAE-BF5A-486C-A8C5-ECC9F3942E4B}">
                <a14:imgProps xmlns:a14="http://schemas.microsoft.com/office/drawing/2010/main">
                  <a14:imgLayer r:embed="rId43">
                    <a14:imgEffect>
                      <a14:backgroundRemoval t="10000" b="94545" l="10000" r="90000">
                        <a14:foregroundMark x1="23636" y1="10909" x2="57727" y2="11818"/>
                        <a14:foregroundMark x1="90000" y1="14091" x2="88636" y2="62273"/>
                        <a14:foregroundMark x1="88636" y1="62273" x2="74545" y2="44091"/>
                        <a14:foregroundMark x1="74545" y1="44091" x2="82727" y2="23636"/>
                        <a14:foregroundMark x1="33182" y1="64545" x2="31818" y2="86364"/>
                        <a14:foregroundMark x1="39545" y1="88636" x2="47727" y2="87273"/>
                        <a14:foregroundMark x1="42273" y1="90000" x2="40455" y2="94545"/>
                        <a14:foregroundMark x1="10000" y1="19545" x2="10455" y2="61364"/>
                        <a14:foregroundMark x1="45000" y1="36818" x2="63182" y2="35000"/>
                      </a14:backgroundRemoval>
                    </a14:imgEffect>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5709590" y="4794612"/>
            <a:ext cx="916824" cy="916824"/>
          </a:xfrm>
          <a:prstGeom prst="rect">
            <a:avLst/>
          </a:prstGeom>
          <a:noFill/>
          <a:extLst>
            <a:ext uri="{909E8E84-426E-40DD-AFC4-6F175D3DCCD1}">
              <a14:hiddenFill xmlns:a14="http://schemas.microsoft.com/office/drawing/2010/main">
                <a:solidFill>
                  <a:srgbClr val="FFFFFF"/>
                </a:solidFill>
              </a14:hiddenFill>
            </a:ext>
          </a:extLst>
        </p:spPr>
      </p:pic>
      <p:sp>
        <p:nvSpPr>
          <p:cNvPr id="56" name="Arrow: Chevron 55">
            <a:extLst>
              <a:ext uri="{FF2B5EF4-FFF2-40B4-BE49-F238E27FC236}">
                <a16:creationId xmlns:a16="http://schemas.microsoft.com/office/drawing/2014/main" id="{6A501AE9-37F3-4785-96F5-5EDC3E5ACC31}"/>
              </a:ext>
            </a:extLst>
          </p:cNvPr>
          <p:cNvSpPr/>
          <p:nvPr/>
        </p:nvSpPr>
        <p:spPr>
          <a:xfrm>
            <a:off x="6824951" y="5202847"/>
            <a:ext cx="134553" cy="17579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57" name="Picture 56">
            <a:extLst>
              <a:ext uri="{FF2B5EF4-FFF2-40B4-BE49-F238E27FC236}">
                <a16:creationId xmlns:a16="http://schemas.microsoft.com/office/drawing/2014/main" id="{8066EC8A-A1A3-44B0-B6BE-C5787C1F6966}"/>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2657" b="98102" l="4900" r="99332">
                        <a14:foregroundMark x1="4454" y1="12144" x2="12249" y2="3795"/>
                        <a14:foregroundMark x1="12249" y1="3795" x2="35189" y2="8918"/>
                        <a14:foregroundMark x1="35189" y1="8918" x2="42539" y2="16509"/>
                        <a14:foregroundMark x1="42539" y1="16509" x2="45434" y2="59013"/>
                        <a14:foregroundMark x1="45434" y1="59013" x2="69265" y2="85199"/>
                        <a14:foregroundMark x1="69265" y1="85199" x2="60802" y2="91271"/>
                        <a14:foregroundMark x1="60802" y1="91271" x2="6459" y2="94497"/>
                        <a14:foregroundMark x1="6459" y1="94497" x2="5345" y2="11765"/>
                        <a14:foregroundMark x1="22049" y1="15370" x2="27394" y2="23909"/>
                        <a14:foregroundMark x1="27394" y1="23909" x2="40312" y2="24858"/>
                        <a14:foregroundMark x1="40312" y1="24858" x2="30290" y2="17457"/>
                        <a14:foregroundMark x1="30290" y1="17457" x2="20713" y2="16319"/>
                        <a14:foregroundMark x1="26503" y1="18406" x2="32962" y2="20873"/>
                        <a14:foregroundMark x1="9577" y1="7211" x2="20490" y2="3036"/>
                        <a14:foregroundMark x1="20490" y1="3036" x2="44989" y2="9867"/>
                        <a14:foregroundMark x1="34076" y1="5693" x2="42539" y2="9108"/>
                        <a14:foregroundMark x1="35189" y1="5123" x2="41425" y2="8159"/>
                        <a14:foregroundMark x1="23831" y1="32258" x2="22049" y2="42125"/>
                        <a14:foregroundMark x1="22049" y1="42125" x2="26726" y2="51044"/>
                        <a14:foregroundMark x1="26726" y1="51044" x2="38085" y2="51992"/>
                        <a14:foregroundMark x1="38085" y1="51992" x2="46548" y2="45351"/>
                        <a14:foregroundMark x1="46548" y1="45351" x2="42762" y2="35294"/>
                        <a14:foregroundMark x1="42762" y1="35294" x2="30958" y2="32448"/>
                        <a14:foregroundMark x1="30958" y1="32448" x2="25835" y2="34915"/>
                        <a14:foregroundMark x1="26058" y1="44213" x2="37416" y2="46490"/>
                        <a14:foregroundMark x1="37416" y1="46490" x2="39866" y2="42884"/>
                        <a14:foregroundMark x1="22272" y1="42125" x2="29844" y2="49526"/>
                        <a14:foregroundMark x1="29844" y1="49526" x2="32071" y2="50474"/>
                        <a14:foregroundMark x1="28953" y1="38140" x2="36971" y2="37571"/>
                        <a14:foregroundMark x1="45212" y1="35674" x2="46771" y2="44782"/>
                        <a14:foregroundMark x1="46548" y1="37381" x2="47216" y2="45161"/>
                        <a14:foregroundMark x1="46548" y1="35484" x2="47439" y2="51233"/>
                        <a14:foregroundMark x1="28508" y1="62239" x2="22494" y2="71347"/>
                        <a14:foregroundMark x1="22494" y1="71347" x2="21604" y2="81404"/>
                        <a14:foregroundMark x1="21604" y1="81404" x2="29844" y2="88046"/>
                        <a14:foregroundMark x1="29844" y1="88046" x2="41871" y2="87476"/>
                        <a14:foregroundMark x1="41871" y1="87476" x2="48775" y2="77419"/>
                        <a14:foregroundMark x1="48775" y1="77419" x2="46325" y2="66983"/>
                        <a14:foregroundMark x1="46325" y1="66983" x2="37862" y2="60721"/>
                        <a14:foregroundMark x1="37862" y1="60721" x2="26058" y2="62619"/>
                        <a14:foregroundMark x1="26058" y1="62619" x2="25835" y2="63188"/>
                        <a14:foregroundMark x1="26058" y1="63757" x2="21604" y2="72676"/>
                        <a14:foregroundMark x1="21604" y1="72676" x2="23831" y2="82922"/>
                        <a14:foregroundMark x1="23831" y1="82922" x2="34076" y2="88615"/>
                        <a14:foregroundMark x1="34076" y1="88615" x2="45212" y2="84630"/>
                        <a14:foregroundMark x1="45212" y1="84630" x2="48775" y2="75332"/>
                        <a14:foregroundMark x1="48775" y1="75332" x2="47439" y2="65655"/>
                        <a14:foregroundMark x1="47439" y1="65655" x2="38085" y2="59583"/>
                        <a14:foregroundMark x1="38085" y1="59583" x2="37639" y2="59583"/>
                        <a14:foregroundMark x1="24722" y1="80645" x2="36303" y2="79507"/>
                        <a14:foregroundMark x1="36303" y1="79507" x2="40089" y2="77609"/>
                        <a14:foregroundMark x1="26726" y1="69070" x2="38530" y2="72106"/>
                        <a14:foregroundMark x1="38530" y1="72106" x2="39198" y2="74194"/>
                        <a14:foregroundMark x1="48330" y1="68691" x2="48998" y2="78178"/>
                        <a14:foregroundMark x1="48998" y1="78178" x2="45657" y2="86338"/>
                        <a14:foregroundMark x1="47884" y1="67932" x2="49666" y2="78558"/>
                        <a14:foregroundMark x1="49666" y1="78558" x2="47661" y2="84061"/>
                        <a14:foregroundMark x1="84410" y1="19355" x2="78396" y2="28083"/>
                        <a14:foregroundMark x1="78396" y1="28083" x2="86414" y2="34725"/>
                        <a14:foregroundMark x1="86414" y1="34725" x2="89978" y2="25047"/>
                        <a14:foregroundMark x1="89978" y1="25047" x2="84633" y2="19924"/>
                        <a14:foregroundMark x1="84410" y1="19734" x2="91759" y2="27135"/>
                        <a14:foregroundMark x1="91759" y1="27135" x2="86192" y2="35674"/>
                        <a14:foregroundMark x1="86192" y1="35674" x2="85969" y2="35674"/>
                        <a14:foregroundMark x1="91314" y1="27894" x2="87082" y2="35104"/>
                        <a14:foregroundMark x1="91982" y1="28463" x2="91982" y2="31689"/>
                        <a14:foregroundMark x1="91314" y1="32068" x2="88196" y2="35484"/>
                        <a14:foregroundMark x1="91982" y1="32638" x2="89978" y2="35104"/>
                        <a14:foregroundMark x1="92428" y1="33586" x2="92428" y2="36622"/>
                        <a14:foregroundMark x1="87528" y1="39658" x2="80846" y2="48197"/>
                        <a14:foregroundMark x1="80846" y1="48197" x2="89087" y2="55218"/>
                        <a14:foregroundMark x1="89087" y1="55218" x2="93096" y2="46110"/>
                        <a14:foregroundMark x1="93096" y1="46110" x2="90200" y2="42315"/>
                        <a14:foregroundMark x1="81960" y1="50854" x2="90646" y2="56546"/>
                        <a14:foregroundMark x1="90646" y1="56546" x2="92873" y2="54269"/>
                        <a14:foregroundMark x1="93541" y1="43643" x2="94432" y2="53510"/>
                        <a14:foregroundMark x1="94432" y1="53510" x2="93096" y2="54839"/>
                        <a14:foregroundMark x1="93541" y1="44782" x2="94878" y2="52562"/>
                        <a14:foregroundMark x1="95100" y1="46110" x2="94878" y2="51803"/>
                        <a14:foregroundMark x1="93096" y1="43643" x2="95100" y2="47249"/>
                        <a14:foregroundMark x1="92873" y1="36812" x2="94209" y2="44023"/>
                        <a14:foregroundMark x1="92873" y1="63757" x2="82405" y2="68311"/>
                        <a14:foregroundMark x1="82405" y1="68311" x2="81960" y2="78178"/>
                        <a14:foregroundMark x1="81960" y1="78178" x2="91759" y2="83871"/>
                        <a14:foregroundMark x1="91759" y1="83871" x2="95146" y2="77849"/>
                        <a14:foregroundMark x1="96041" y1="69338" x2="95323" y2="64706"/>
                        <a14:foregroundMark x1="95323" y1="64706" x2="93096" y2="63757"/>
                        <a14:foregroundMark x1="94878" y1="66224" x2="95707" y2="68797"/>
                        <a14:foregroundMark x1="96484" y1="78855" x2="94209" y2="83302"/>
                        <a14:foregroundMark x1="95991" y1="66414" x2="96109" y2="66786"/>
                        <a14:foregroundMark x1="96437" y1="66034" x2="96758" y2="66750"/>
                        <a14:foregroundMark x1="96651" y1="78861" x2="94655" y2="83112"/>
                        <a14:foregroundMark x1="95100" y1="83871" x2="85746" y2="90512"/>
                        <a14:foregroundMark x1="85746" y1="90512" x2="27617" y2="97343"/>
                        <a14:foregroundMark x1="12249" y1="98102" x2="23163" y2="97533"/>
                        <a14:foregroundMark x1="85523" y1="90702" x2="92873" y2="89564"/>
                        <a14:foregroundMark x1="94432" y1="84630" x2="93541" y2="89184"/>
                        <a14:foregroundMark x1="95323" y1="84250" x2="93318" y2="89753"/>
                        <a14:foregroundMark x1="94655" y1="88046" x2="94878" y2="89753"/>
                        <a14:foregroundMark x1="97327" y1="67742" x2="98441" y2="77609"/>
                        <a14:foregroundMark x1="98441" y1="77609" x2="94655" y2="82353"/>
                        <a14:backgroundMark x1="99332" y1="66603" x2="99408" y2="67572"/>
                        <a14:backgroundMark x1="98950" y1="77567" x2="98936" y2="77861"/>
                      </a14:backgroundRemoval>
                    </a14:imgEffect>
                  </a14:imgLayer>
                </a14:imgProps>
              </a:ext>
            </a:extLst>
          </a:blip>
          <a:stretch>
            <a:fillRect/>
          </a:stretch>
        </p:blipFill>
        <p:spPr>
          <a:xfrm>
            <a:off x="7087764" y="4881529"/>
            <a:ext cx="616953" cy="724129"/>
          </a:xfrm>
          <a:prstGeom prst="rect">
            <a:avLst/>
          </a:prstGeom>
        </p:spPr>
      </p:pic>
      <p:sp>
        <p:nvSpPr>
          <p:cNvPr id="58" name="Arrow: Chevron 57">
            <a:extLst>
              <a:ext uri="{FF2B5EF4-FFF2-40B4-BE49-F238E27FC236}">
                <a16:creationId xmlns:a16="http://schemas.microsoft.com/office/drawing/2014/main" id="{FAF328B2-5C08-4362-8BF7-CC81DFA3B6EE}"/>
              </a:ext>
            </a:extLst>
          </p:cNvPr>
          <p:cNvSpPr/>
          <p:nvPr/>
        </p:nvSpPr>
        <p:spPr>
          <a:xfrm>
            <a:off x="7835550" y="5208677"/>
            <a:ext cx="134553" cy="175792"/>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59" name="Picture 4" descr="Resultado de imagem para Geladeira">
            <a:extLst>
              <a:ext uri="{FF2B5EF4-FFF2-40B4-BE49-F238E27FC236}">
                <a16:creationId xmlns:a16="http://schemas.microsoft.com/office/drawing/2014/main" id="{561D3239-9AC3-4072-A31C-C65B6233C05A}"/>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8406" b="93333" l="9565" r="89565">
                        <a14:foregroundMark x1="32464" y1="9565" x2="47246" y2="8406"/>
                        <a14:foregroundMark x1="47246" y1="8406" x2="68406" y2="8406"/>
                        <a14:foregroundMark x1="41159" y1="93333" x2="41159" y2="90725"/>
                      </a14:backgroundRemoval>
                    </a14:imgEffect>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7719396" y="4665031"/>
            <a:ext cx="1145732" cy="1145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051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4768534D-7AFC-40EE-9F4B-6AC89F3E7959}"/>
              </a:ext>
            </a:extLst>
          </p:cNvPr>
          <p:cNvSpPr/>
          <p:nvPr/>
        </p:nvSpPr>
        <p:spPr>
          <a:xfrm>
            <a:off x="5133330" y="1563663"/>
            <a:ext cx="3744416" cy="4740806"/>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pt-BR" dirty="0">
                <a:ln>
                  <a:solidFill>
                    <a:srgbClr val="00B050"/>
                  </a:solidFill>
                </a:ln>
                <a:solidFill>
                  <a:srgbClr val="00B050"/>
                </a:solidFill>
              </a:rPr>
              <a:t>Novos serviços</a:t>
            </a:r>
          </a:p>
          <a:p>
            <a:br>
              <a:rPr lang="pt-BR" dirty="0">
                <a:solidFill>
                  <a:schemeClr val="tx2">
                    <a:lumMod val="95000"/>
                    <a:lumOff val="5000"/>
                  </a:schemeClr>
                </a:solidFill>
              </a:rPr>
            </a:br>
            <a:endParaRPr lang="en-US" dirty="0">
              <a:solidFill>
                <a:schemeClr val="tx2">
                  <a:lumMod val="95000"/>
                  <a:lumOff val="5000"/>
                </a:schemeClr>
              </a:solidFill>
            </a:endParaRPr>
          </a:p>
        </p:txBody>
      </p:sp>
      <p:pic>
        <p:nvPicPr>
          <p:cNvPr id="2" name="Picture 1">
            <a:extLst>
              <a:ext uri="{FF2B5EF4-FFF2-40B4-BE49-F238E27FC236}">
                <a16:creationId xmlns:a16="http://schemas.microsoft.com/office/drawing/2014/main" id="{848D4F06-DFEC-4353-B915-B006ECCEBA0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7510" b="98419" l="9800" r="92428">
                        <a14:foregroundMark x1="75947" y1="18972" x2="86192" y2="7510"/>
                        <a14:foregroundMark x1="86192" y1="7510" x2="87305" y2="27668"/>
                        <a14:foregroundMark x1="90852" y1="35790" x2="93375" y2="41569"/>
                        <a14:foregroundMark x1="87305" y1="27668" x2="87835" y2="28881"/>
                        <a14:foregroundMark x1="92282" y1="48151" x2="87528" y2="59684"/>
                        <a14:foregroundMark x1="87528" y1="59684" x2="90322" y2="67298"/>
                        <a14:foregroundMark x1="92757" y1="86692" x2="91537" y2="98814"/>
                        <a14:foregroundMark x1="92984" y1="84431" x2="92920" y2="85066"/>
                        <a14:foregroundMark x1="91537" y1="98814" x2="15590" y2="97628"/>
                        <a14:foregroundMark x1="15590" y1="97628" x2="8909" y2="81423"/>
                        <a14:foregroundMark x1="10758" y1="62282" x2="12918" y2="39921"/>
                        <a14:foregroundMark x1="8909" y1="81423" x2="10435" y2="65625"/>
                        <a14:foregroundMark x1="23920" y1="14095" x2="26726" y2="7510"/>
                        <a14:foregroundMark x1="20073" y1="23126" x2="20461" y2="22216"/>
                        <a14:foregroundMark x1="18499" y1="26821" x2="19768" y2="23843"/>
                        <a14:foregroundMark x1="12918" y1="39921" x2="18102" y2="27752"/>
                        <a14:foregroundMark x1="26726" y1="7510" x2="29399" y2="27668"/>
                        <a14:foregroundMark x1="29399" y1="27668" x2="28163" y2="45205"/>
                        <a14:foregroundMark x1="31411" y1="66310" x2="38307" y2="62846"/>
                        <a14:foregroundMark x1="60361" y1="38091" x2="64365" y2="33597"/>
                        <a14:foregroundMark x1="40225" y1="60693" x2="41996" y2="58706"/>
                        <a14:foregroundMark x1="39363" y1="61661" x2="40186" y2="60737"/>
                        <a14:foregroundMark x1="39113" y1="61941" x2="39355" y2="61670"/>
                        <a14:foregroundMark x1="38737" y1="62364" x2="39019" y2="62048"/>
                        <a14:foregroundMark x1="38307" y1="62846" x2="38699" y2="62407"/>
                        <a14:foregroundMark x1="64143" y1="34387" x2="75947" y2="33597"/>
                        <a14:foregroundMark x1="75947" y1="33597" x2="85792" y2="35613"/>
                        <a14:foregroundMark x1="87455" y1="37687" x2="86637" y2="56917"/>
                        <a14:foregroundMark x1="86637" y1="56917" x2="91314" y2="75494"/>
                        <a14:foregroundMark x1="91314" y1="75494" x2="88419" y2="95257"/>
                        <a14:foregroundMark x1="88419" y1="95257" x2="48330" y2="86166"/>
                        <a14:foregroundMark x1="48330" y1="86166" x2="48998" y2="66008"/>
                        <a14:foregroundMark x1="48998" y1="66008" x2="61247" y2="48221"/>
                        <a14:foregroundMark x1="32083" y1="60419" x2="36971" y2="77075"/>
                        <a14:foregroundMark x1="31500" y1="58433" x2="31719" y2="59178"/>
                        <a14:foregroundMark x1="36971" y1="77075" x2="49220" y2="85375"/>
                        <a14:foregroundMark x1="49220" y1="85375" x2="55011" y2="61265"/>
                        <a14:foregroundMark x1="55011" y1="61265" x2="48972" y2="56011"/>
                        <a14:foregroundMark x1="39597" y1="56230" x2="32739" y2="64427"/>
                        <a14:foregroundMark x1="40443" y1="55220" x2="40021" y2="55724"/>
                        <a14:foregroundMark x1="41317" y1="54175" x2="40950" y2="54614"/>
                        <a14:foregroundMark x1="32739" y1="64427" x2="34298" y2="83004"/>
                        <a14:foregroundMark x1="38760" y1="63288" x2="42762" y2="75494"/>
                        <a14:foregroundMark x1="38634" y1="62903" x2="38758" y2="63281"/>
                        <a14:foregroundMark x1="35971" y1="54779" x2="38633" y2="62900"/>
                        <a14:foregroundMark x1="42762" y1="75494" x2="55011" y2="80632"/>
                        <a14:foregroundMark x1="55011" y1="80632" x2="52339" y2="54545"/>
                        <a14:foregroundMark x1="52339" y1="54545" x2="50273" y2="54248"/>
                        <a14:foregroundMark x1="35314" y1="55064" x2="31403" y2="75889"/>
                        <a14:foregroundMark x1="31403" y1="75889" x2="32517" y2="81818"/>
                        <a14:foregroundMark x1="64143" y1="42292" x2="56793" y2="69565"/>
                        <a14:foregroundMark x1="56793" y1="69565" x2="60134" y2="91700"/>
                        <a14:foregroundMark x1="60134" y1="91700" x2="70379" y2="98814"/>
                        <a14:foregroundMark x1="70379" y1="98814" x2="79065" y2="82213"/>
                        <a14:foregroundMark x1="79065" y1="82213" x2="75501" y2="60474"/>
                        <a14:foregroundMark x1="75501" y1="60474" x2="61024" y2="56917"/>
                        <a14:foregroundMark x1="61024" y1="56917" x2="46548" y2="61265"/>
                        <a14:foregroundMark x1="46548" y1="61265" x2="44321" y2="68775"/>
                        <a14:foregroundMark x1="64365" y1="39130" x2="68820" y2="65613"/>
                        <a14:foregroundMark x1="68820" y1="65613" x2="81960" y2="66798"/>
                        <a14:foregroundMark x1="81960" y1="66798" x2="79733" y2="43478"/>
                        <a14:foregroundMark x1="79733" y1="43478" x2="61693" y2="38735"/>
                        <a14:foregroundMark x1="61693" y1="38735" x2="55679" y2="50988"/>
                        <a14:foregroundMark x1="91622" y1="44637" x2="90200" y2="52964"/>
                        <a14:foregroundMark x1="92428" y1="39921" x2="92014" y2="42346"/>
                        <a14:foregroundMark x1="48998" y1="11858" x2="60579" y2="12253"/>
                        <a14:foregroundMark x1="60579" y1="12253" x2="68504" y2="11712"/>
                        <a14:foregroundMark x1="22800" y1="11565" x2="23608" y2="8696"/>
                        <a14:foregroundMark x1="19822" y1="22134" x2="19861" y2="21997"/>
                        <a14:foregroundMark x1="19524" y1="22533" x2="19376" y2="23320"/>
                        <a14:foregroundMark x1="36971" y1="43478" x2="36748" y2="39921"/>
                        <a14:foregroundMark x1="39421" y1="43083" x2="43430" y2="41107"/>
                        <a14:foregroundMark x1="38530" y1="38340" x2="43430" y2="38340"/>
                        <a14:foregroundMark x1="38753" y1="18182" x2="40089" y2="38340"/>
                        <a14:foregroundMark x1="40089" y1="38340" x2="42984" y2="35968"/>
                        <a14:foregroundMark x1="37862" y1="18972" x2="39421" y2="26877"/>
                        <a14:foregroundMark x1="33408" y1="31225" x2="35189" y2="32411"/>
                        <a14:foregroundMark x1="35189" y1="31621" x2="36080" y2="35573"/>
                        <a14:foregroundMark x1="36748" y1="47036" x2="48552" y2="49407"/>
                        <a14:foregroundMark x1="48552" y1="49407" x2="59020" y2="38735"/>
                        <a14:foregroundMark x1="59020" y1="38735" x2="45880" y2="35968"/>
                        <a14:foregroundMark x1="39866" y1="50198" x2="46325" y2="50988"/>
                        <a14:foregroundMark x1="39198" y1="55336" x2="40312" y2="56917"/>
                        <a14:foregroundMark x1="61247" y1="33202" x2="58797" y2="37549"/>
                        <a14:backgroundMark x1="87082" y1="32016" x2="92205" y2="32016"/>
                        <a14:backgroundMark x1="87751" y1="32016" x2="91537" y2="28063"/>
                        <a14:backgroundMark x1="87528" y1="30040" x2="91091" y2="26087"/>
                        <a14:backgroundMark x1="94878" y1="40711" x2="96214" y2="47826"/>
                        <a14:backgroundMark x1="93764" y1="64427" x2="95546" y2="73123"/>
                        <a14:backgroundMark x1="95546" y1="70751" x2="94878" y2="78656"/>
                        <a14:backgroundMark x1="94878" y1="70356" x2="95323" y2="77866"/>
                        <a14:backgroundMark x1="93987" y1="81028" x2="98218" y2="76285"/>
                        <a14:backgroundMark x1="93096" y1="79842" x2="96437" y2="76680"/>
                        <a14:backgroundMark x1="69042" y1="10277" x2="75724" y2="11067"/>
                        <a14:backgroundMark x1="59035" y1="38682" x2="59331" y2="38294"/>
                        <a14:backgroundMark x1="48228" y1="50611" x2="48105" y2="50564"/>
                        <a14:backgroundMark x1="40980" y1="56917" x2="41114" y2="56203"/>
                        <a14:backgroundMark x1="27840" y1="47036" x2="27617" y2="66798"/>
                        <a14:backgroundMark x1="27617" y1="66798" x2="28285" y2="49407"/>
                        <a14:backgroundMark x1="27617" y1="67194" x2="30958" y2="64427"/>
                        <a14:backgroundMark x1="25835" y1="67194" x2="27394" y2="66403"/>
                        <a14:backgroundMark x1="18263" y1="23320" x2="19822" y2="16206"/>
                        <a14:backgroundMark x1="19376" y1="21739" x2="19154" y2="18182"/>
                        <a14:backgroundMark x1="19154" y1="23320" x2="20045" y2="11067"/>
                        <a14:backgroundMark x1="18708" y1="21344" x2="19599" y2="20949"/>
                        <a14:backgroundMark x1="20267" y1="12253" x2="19154" y2="21739"/>
                        <a14:backgroundMark x1="20267" y1="11067" x2="19599" y2="21739"/>
                        <a14:backgroundMark x1="5345" y1="81818" x2="10690" y2="64427"/>
                        <a14:backgroundMark x1="10690" y1="64427" x2="11359" y2="40316"/>
                        <a14:backgroundMark x1="28285" y1="45059" x2="30067" y2="49012"/>
                        <a14:backgroundMark x1="37270" y1="53114" x2="37416" y2="54150"/>
                      </a14:backgroundRemoval>
                    </a14:imgEffect>
                  </a14:imgLayer>
                </a14:imgProps>
              </a:ext>
            </a:extLst>
          </a:blip>
          <a:stretch>
            <a:fillRect/>
          </a:stretch>
        </p:blipFill>
        <p:spPr>
          <a:xfrm>
            <a:off x="5845488" y="4037803"/>
            <a:ext cx="2320100" cy="1307317"/>
          </a:xfrm>
          <a:prstGeom prst="rect">
            <a:avLst/>
          </a:prstGeom>
        </p:spPr>
      </p:pic>
      <p:pic>
        <p:nvPicPr>
          <p:cNvPr id="6" name="Picture 5">
            <a:extLst>
              <a:ext uri="{FF2B5EF4-FFF2-40B4-BE49-F238E27FC236}">
                <a16:creationId xmlns:a16="http://schemas.microsoft.com/office/drawing/2014/main" id="{A50F2268-26CB-4C11-829C-7084E11FB31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8725" b="89933" l="4598" r="95115">
                        <a14:foregroundMark x1="44540" y1="66107" x2="40517" y2="66107"/>
                        <a14:foregroundMark x1="39943" y1="65436" x2="34195" y2="65436"/>
                        <a14:foregroundMark x1="47414" y1="69799" x2="43391" y2="69799"/>
                        <a14:foregroundMark x1="40805" y1="73490" x2="40805" y2="74497"/>
                        <a14:foregroundMark x1="75575" y1="35235" x2="73851" y2="36913"/>
                        <a14:foregroundMark x1="81034" y1="37248" x2="70977" y2="44966"/>
                        <a14:foregroundMark x1="14080" y1="54362" x2="14368" y2="55369"/>
                        <a14:foregroundMark x1="5172" y1="61074" x2="19540" y2="62081"/>
                        <a14:foregroundMark x1="60920" y1="51007" x2="62644" y2="51007"/>
                        <a14:foregroundMark x1="6034" y1="68456" x2="6034" y2="65772"/>
                        <a14:foregroundMark x1="6322" y1="72819" x2="13506" y2="75503"/>
                        <a14:foregroundMark x1="8046" y1="74832" x2="12931" y2="76846"/>
                        <a14:foregroundMark x1="87644" y1="29866" x2="88506" y2="45302"/>
                        <a14:foregroundMark x1="89655" y1="33557" x2="91092" y2="41275"/>
                        <a14:foregroundMark x1="89655" y1="34228" x2="95402" y2="38926"/>
                        <a14:foregroundMark x1="90517" y1="31879" x2="94828" y2="36577"/>
                        <a14:foregroundMark x1="31609" y1="90268" x2="46552" y2="82886"/>
                        <a14:foregroundMark x1="64943" y1="9396" x2="64943" y2="8725"/>
                      </a14:backgroundRemoval>
                    </a14:imgEffect>
                  </a14:imgLayer>
                </a14:imgProps>
              </a:ext>
            </a:extLst>
          </a:blip>
          <a:stretch>
            <a:fillRect/>
          </a:stretch>
        </p:blipFill>
        <p:spPr>
          <a:xfrm>
            <a:off x="7160692" y="4754836"/>
            <a:ext cx="1770666" cy="1516260"/>
          </a:xfrm>
          <a:prstGeom prst="rect">
            <a:avLst/>
          </a:prstGeom>
        </p:spPr>
      </p:pic>
      <p:sp>
        <p:nvSpPr>
          <p:cNvPr id="13" name="Title 12"/>
          <p:cNvSpPr>
            <a:spLocks noGrp="1"/>
          </p:cNvSpPr>
          <p:nvPr>
            <p:ph type="title"/>
          </p:nvPr>
        </p:nvSpPr>
        <p:spPr>
          <a:xfrm>
            <a:off x="1051497" y="548680"/>
            <a:ext cx="7803007" cy="890581"/>
          </a:xfrm>
        </p:spPr>
        <p:txBody>
          <a:bodyPr>
            <a:normAutofit/>
          </a:bodyPr>
          <a:lstStyle/>
          <a:p>
            <a:r>
              <a:rPr lang="pt-BR" sz="3200" dirty="0"/>
              <a:t>Como o IoT pode mudar nossas vidas</a:t>
            </a:r>
          </a:p>
        </p:txBody>
      </p:sp>
      <p:pic>
        <p:nvPicPr>
          <p:cNvPr id="4" name="Picture 3">
            <a:hlinkClick r:id="rId6"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5" name="Rectangle 4">
            <a:extLst>
              <a:ext uri="{FF2B5EF4-FFF2-40B4-BE49-F238E27FC236}">
                <a16:creationId xmlns:a16="http://schemas.microsoft.com/office/drawing/2014/main" id="{3DD4541F-0437-48C8-9E09-36DF57F22D6A}"/>
              </a:ext>
            </a:extLst>
          </p:cNvPr>
          <p:cNvSpPr/>
          <p:nvPr/>
        </p:nvSpPr>
        <p:spPr>
          <a:xfrm>
            <a:off x="1172890" y="1563663"/>
            <a:ext cx="3744416" cy="47408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pt-BR" dirty="0">
                <a:ln>
                  <a:solidFill>
                    <a:srgbClr val="0070C0"/>
                  </a:solidFill>
                </a:ln>
                <a:solidFill>
                  <a:srgbClr val="0070C0"/>
                </a:solidFill>
              </a:rPr>
              <a:t>Novos produtos</a:t>
            </a:r>
          </a:p>
          <a:p>
            <a:br>
              <a:rPr lang="pt-BR" dirty="0">
                <a:solidFill>
                  <a:schemeClr val="tx2">
                    <a:lumMod val="95000"/>
                    <a:lumOff val="5000"/>
                  </a:schemeClr>
                </a:solidFill>
              </a:rPr>
            </a:br>
            <a:endParaRPr lang="en-US" dirty="0">
              <a:solidFill>
                <a:schemeClr val="tx2">
                  <a:lumMod val="95000"/>
                  <a:lumOff val="5000"/>
                </a:schemeClr>
              </a:solidFill>
            </a:endParaRPr>
          </a:p>
        </p:txBody>
      </p:sp>
      <p:sp>
        <p:nvSpPr>
          <p:cNvPr id="36" name="Arrow: Chevron 35">
            <a:extLst>
              <a:ext uri="{FF2B5EF4-FFF2-40B4-BE49-F238E27FC236}">
                <a16:creationId xmlns:a16="http://schemas.microsoft.com/office/drawing/2014/main" id="{BA81FB0F-AEF5-4F22-BE15-186A174816C3}"/>
              </a:ext>
            </a:extLst>
          </p:cNvPr>
          <p:cNvSpPr/>
          <p:nvPr/>
        </p:nvSpPr>
        <p:spPr>
          <a:xfrm>
            <a:off x="-1103201" y="3638196"/>
            <a:ext cx="47060" cy="47130"/>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55" name="Picture 4" descr="Resultado de imagem para Geladeira">
            <a:extLst>
              <a:ext uri="{FF2B5EF4-FFF2-40B4-BE49-F238E27FC236}">
                <a16:creationId xmlns:a16="http://schemas.microsoft.com/office/drawing/2014/main" id="{A0614729-14E0-46BC-AB90-4D7303C3048B}"/>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406" b="93333" l="9565" r="89565">
                        <a14:foregroundMark x1="32464" y1="9565" x2="47246" y2="8406"/>
                        <a14:foregroundMark x1="47246" y1="8406" x2="68406" y2="8406"/>
                        <a14:foregroundMark x1="41159" y1="93333" x2="41159" y2="90725"/>
                      </a14:backgroundRemoval>
                    </a14:imgEffect>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1111220" y="3283271"/>
            <a:ext cx="2713076" cy="2713076"/>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0" descr="Resultado de imagem para forno eletrico">
            <a:extLst>
              <a:ext uri="{FF2B5EF4-FFF2-40B4-BE49-F238E27FC236}">
                <a16:creationId xmlns:a16="http://schemas.microsoft.com/office/drawing/2014/main" id="{C0BCF84D-97AE-4D92-BA24-5D7BDB7E2D27}"/>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0000" b="90000" l="4900" r="98200">
                        <a14:foregroundMark x1="9700" y1="23500" x2="1600" y2="35300"/>
                        <a14:foregroundMark x1="1600" y1="59800" x2="1600" y2="60917"/>
                        <a14:foregroundMark x1="1600" y1="35300" x2="1600" y2="42995"/>
                        <a14:foregroundMark x1="4073" y1="66920" x2="79900" y2="79800"/>
                        <a14:foregroundMark x1="79900" y1="79800" x2="90700" y2="68700"/>
                        <a14:foregroundMark x1="90700" y1="68700" x2="98200" y2="23300"/>
                        <a14:foregroundMark x1="98200" y1="23300" x2="90500" y2="20500"/>
                        <a14:foregroundMark x1="8800" y1="23300" x2="2900" y2="36700"/>
                        <a14:foregroundMark x1="2900" y1="36700" x2="4900" y2="66700"/>
                        <a14:foregroundMark x1="4900" y1="66700" x2="10000" y2="38000"/>
                        <a14:foregroundMark x1="10000" y1="38000" x2="24600" y2="32400"/>
                        <a14:foregroundMark x1="24600" y1="32400" x2="11000" y2="27400"/>
                        <a14:foregroundMark x1="11000" y1="27400" x2="10000" y2="23800"/>
                        <a14:backgroundMark x1="1300" y1="43000" x2="1600" y2="59800"/>
                        <a14:backgroundMark x1="2200" y1="60900" x2="2400" y2="67900"/>
                      </a14:backgroundRemoval>
                    </a14:imgEffect>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3212749" y="4639809"/>
            <a:ext cx="1358251" cy="1358251"/>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12" descr="Imagem relacionada">
            <a:extLst>
              <a:ext uri="{FF2B5EF4-FFF2-40B4-BE49-F238E27FC236}">
                <a16:creationId xmlns:a16="http://schemas.microsoft.com/office/drawing/2014/main" id="{BECEE51A-E840-48C9-A96A-CF0BCED355B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45098" y="3727017"/>
            <a:ext cx="912792" cy="912792"/>
          </a:xfrm>
          <a:prstGeom prst="rect">
            <a:avLst/>
          </a:prstGeom>
          <a:noFill/>
          <a:extLst>
            <a:ext uri="{909E8E84-426E-40DD-AFC4-6F175D3DCCD1}">
              <a14:hiddenFill xmlns:a14="http://schemas.microsoft.com/office/drawing/2010/main">
                <a:solidFill>
                  <a:srgbClr val="FFFFFF"/>
                </a:solidFill>
              </a14:hiddenFill>
            </a:ext>
          </a:extLst>
        </p:spPr>
      </p:pic>
      <p:sp>
        <p:nvSpPr>
          <p:cNvPr id="62" name="TextBox 61">
            <a:extLst>
              <a:ext uri="{FF2B5EF4-FFF2-40B4-BE49-F238E27FC236}">
                <a16:creationId xmlns:a16="http://schemas.microsoft.com/office/drawing/2014/main" id="{7DC446EE-C099-4953-8BA1-521D8576A5F5}"/>
              </a:ext>
            </a:extLst>
          </p:cNvPr>
          <p:cNvSpPr txBox="1"/>
          <p:nvPr/>
        </p:nvSpPr>
        <p:spPr>
          <a:xfrm>
            <a:off x="1293590" y="1989500"/>
            <a:ext cx="3515394" cy="1643527"/>
          </a:xfrm>
          <a:prstGeom prst="rect">
            <a:avLst/>
          </a:prstGeom>
          <a:noFill/>
        </p:spPr>
        <p:txBody>
          <a:bodyPr wrap="square" rtlCol="0">
            <a:spAutoFit/>
          </a:bodyPr>
          <a:lstStyle/>
          <a:p>
            <a:pPr>
              <a:lnSpc>
                <a:spcPct val="90000"/>
              </a:lnSpc>
            </a:pPr>
            <a:r>
              <a:rPr lang="pt-BR" sz="1600" dirty="0"/>
              <a:t>A evolução de novos produtos conectados permanentemente à internet e equipados com sensores que permitirá total interação com seres humanos, outros objetos conectados, centrais de controle, etc.</a:t>
            </a:r>
            <a:endParaRPr lang="en-US" sz="1600" dirty="0"/>
          </a:p>
        </p:txBody>
      </p:sp>
      <p:pic>
        <p:nvPicPr>
          <p:cNvPr id="1026" name="Picture 2" descr="Resultado de imagem para raspberry">
            <a:extLst>
              <a:ext uri="{FF2B5EF4-FFF2-40B4-BE49-F238E27FC236}">
                <a16:creationId xmlns:a16="http://schemas.microsoft.com/office/drawing/2014/main" id="{C7C09336-3242-40C7-8DD1-89F01905C838}"/>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9961" b="89941" l="9961" r="91895">
                        <a14:foregroundMark x1="15625" y1="39160" x2="30078" y2="40332"/>
                        <a14:foregroundMark x1="30078" y1="40332" x2="37012" y2="39746"/>
                        <a14:foregroundMark x1="37012" y1="39746" x2="21191" y2="37207"/>
                        <a14:foregroundMark x1="21191" y1="37207" x2="16602" y2="39844"/>
                        <a14:foregroundMark x1="11234" y1="44345" x2="10524" y2="51333"/>
                        <a14:foregroundMark x1="13086" y1="33105" x2="20508" y2="33105"/>
                        <a14:foregroundMark x1="20508" y1="33105" x2="27539" y2="32910"/>
                        <a14:foregroundMark x1="27539" y1="32910" x2="27637" y2="32813"/>
                        <a14:foregroundMark x1="17676" y1="22754" x2="20801" y2="16016"/>
                        <a14:foregroundMark x1="20801" y1="16016" x2="21875" y2="19824"/>
                        <a14:foregroundMark x1="76660" y1="11914" x2="76953" y2="15723"/>
                        <a14:foregroundMark x1="79297" y1="11133" x2="79590" y2="16699"/>
                        <a14:foregroundMark x1="80176" y1="11133" x2="80469" y2="15527"/>
                        <a14:foregroundMark x1="75195" y1="60938" x2="81543" y2="64551"/>
                        <a14:foregroundMark x1="81543" y1="64551" x2="75293" y2="59570"/>
                        <a14:foregroundMark x1="75293" y1="59570" x2="73438" y2="60547"/>
                        <a14:foregroundMark x1="84180" y1="58594" x2="82520" y2="62305"/>
                        <a14:foregroundMark x1="82129" y1="60059" x2="84277" y2="62012"/>
                        <a14:foregroundMark x1="45605" y1="59473" x2="47363" y2="61719"/>
                        <a14:foregroundMark x1="54980" y1="60840" x2="54883" y2="61426"/>
                        <a14:foregroundMark x1="55469" y1="61230" x2="55566" y2="62012"/>
                        <a14:foregroundMark x1="41797" y1="65820" x2="40332" y2="81250"/>
                        <a14:foregroundMark x1="40332" y1="81250" x2="63281" y2="82910"/>
                        <a14:foregroundMark x1="63281" y1="82910" x2="63281" y2="68750"/>
                        <a14:foregroundMark x1="63281" y1="68750" x2="56641" y2="65625"/>
                        <a14:foregroundMark x1="56641" y1="65625" x2="41504" y2="65332"/>
                        <a14:foregroundMark x1="42871" y1="75195" x2="51465" y2="74902"/>
                        <a14:foregroundMark x1="51465" y1="74902" x2="59961" y2="74902"/>
                        <a14:foregroundMark x1="36133" y1="82617" x2="43555" y2="82324"/>
                        <a14:foregroundMark x1="43555" y1="82324" x2="45313" y2="82324"/>
                        <a14:foregroundMark x1="64355" y1="83105" x2="79004" y2="82324"/>
                        <a14:foregroundMark x1="79004" y1="82324" x2="86035" y2="82520"/>
                        <a14:foregroundMark x1="86035" y1="82520" x2="90723" y2="77246"/>
                        <a14:foregroundMark x1="90723" y1="77246" x2="91895" y2="70313"/>
                        <a14:foregroundMark x1="91895" y1="70313" x2="86230" y2="65625"/>
                        <a14:foregroundMark x1="86230" y1="65625" x2="70996" y2="66211"/>
                        <a14:foregroundMark x1="70996" y1="66211" x2="68164" y2="80859"/>
                        <a14:foregroundMark x1="68164" y1="80859" x2="68750" y2="82910"/>
                        <a14:foregroundMark x1="90918" y1="76660" x2="87109" y2="83105"/>
                        <a14:foregroundMark x1="87109" y1="83105" x2="85938" y2="83105"/>
                        <a14:foregroundMark x1="90430" y1="77930" x2="90430" y2="81348"/>
                        <a14:foregroundMark x1="90039" y1="81055" x2="86914" y2="82617"/>
                        <a14:foregroundMark x1="91309" y1="80566" x2="89160" y2="82910"/>
                        <a14:foregroundMark x1="91016" y1="81348" x2="90039" y2="82324"/>
                        <a14:foregroundMark x1="10645" y1="66992" x2="11621" y2="81348"/>
                        <a14:foregroundMark x1="11621" y1="81348" x2="18262" y2="83496"/>
                        <a14:foregroundMark x1="18262" y1="83496" x2="20020" y2="83496"/>
                        <a14:foregroundMark x1="11621" y1="81348" x2="15332" y2="83496"/>
                        <a14:foregroundMark x1="11035" y1="82227" x2="11621" y2="83398"/>
                        <a14:foregroundMark x1="25586" y1="14258" x2="18750" y2="15918"/>
                        <a14:foregroundMark x1="18750" y1="15918" x2="25586" y2="17285"/>
                        <a14:foregroundMark x1="25586" y1="17285" x2="25391" y2="14648"/>
                        <a14:foregroundMark x1="32910" y1="14258" x2="33594" y2="14551"/>
                        <a14:foregroundMark x1="18555" y1="15527" x2="20996" y2="14844"/>
                        <a14:foregroundMark x1="18652" y1="14648" x2="22461" y2="14355"/>
                        <a14:foregroundMark x1="18652" y1="14063" x2="21777" y2="14063"/>
                        <a14:foregroundMark x1="18262" y1="16992" x2="18848" y2="23340"/>
                        <a14:foregroundMark x1="18555" y1="17773" x2="17188" y2="20996"/>
                        <a14:backgroundMark x1="10645" y1="43359" x2="11914" y2="41211"/>
                        <a14:backgroundMark x1="11035" y1="43359" x2="12793" y2="42383"/>
                        <a14:backgroundMark x1="10059" y1="52441" x2="11230" y2="55273"/>
                        <a14:backgroundMark x1="9277" y1="52734" x2="10938" y2="52734"/>
                        <a14:backgroundMark x1="9863" y1="52148" x2="11035" y2="52344"/>
                      </a14:backgroundRemoval>
                    </a14:imgEffect>
                  </a14:imgLayer>
                </a14:imgProps>
              </a:ext>
              <a:ext uri="{28A0092B-C50C-407E-A947-70E740481C1C}">
                <a14:useLocalDpi xmlns:a14="http://schemas.microsoft.com/office/drawing/2010/main" val="0"/>
              </a:ext>
            </a:extLst>
          </a:blip>
          <a:srcRect/>
          <a:stretch>
            <a:fillRect/>
          </a:stretch>
        </p:blipFill>
        <p:spPr bwMode="auto">
          <a:xfrm>
            <a:off x="5710763" y="4850121"/>
            <a:ext cx="1584788" cy="158478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345E4C8-8805-4F58-A4E6-89234D03E64C}"/>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5213" b="94787" l="2644" r="98134">
                        <a14:foregroundMark x1="18351" y1="11137" x2="25661" y2="6872"/>
                        <a14:foregroundMark x1="25661" y1="6872" x2="20062" y2="11137"/>
                        <a14:foregroundMark x1="89891" y1="46445" x2="90047" y2="58531"/>
                        <a14:foregroundMark x1="90047" y1="58531" x2="81337" y2="79621"/>
                        <a14:foregroundMark x1="81337" y1="79621" x2="74028" y2="85308"/>
                        <a14:foregroundMark x1="76774" y1="89861" x2="79316" y2="94076"/>
                        <a14:foregroundMark x1="74028" y1="85308" x2="76142" y2="88813"/>
                        <a14:foregroundMark x1="79316" y1="94076" x2="90047" y2="76303"/>
                        <a14:foregroundMark x1="90047" y1="76303" x2="97823" y2="55450"/>
                        <a14:foregroundMark x1="95468" y1="52322" x2="91757" y2="47393"/>
                        <a14:foregroundMark x1="97823" y1="55450" x2="95895" y2="52889"/>
                        <a14:foregroundMark x1="91757" y1="47393" x2="90202" y2="46445"/>
                        <a14:foregroundMark x1="94645" y1="56644" x2="94246" y2="61611"/>
                        <a14:foregroundMark x1="95179" y1="50000" x2="95011" y2="52090"/>
                        <a14:foregroundMark x1="98134" y1="52370" x2="96267" y2="61137"/>
                        <a14:foregroundMark x1="63764" y1="45261" x2="63919" y2="58057"/>
                        <a14:foregroundMark x1="63919" y1="58057" x2="71695" y2="56161"/>
                        <a14:foregroundMark x1="71695" y1="56161" x2="67496" y2="45972"/>
                        <a14:foregroundMark x1="67496" y1="45972" x2="62986" y2="49526"/>
                        <a14:foregroundMark x1="9487" y1="27014" x2="8834" y2="28036"/>
                        <a14:foregroundMark x1="5455" y1="45334" x2="5910" y2="48104"/>
                        <a14:foregroundMark x1="3999" y1="36460" x2="5346" y2="44668"/>
                        <a14:foregroundMark x1="5910" y1="48104" x2="11509" y2="51896"/>
                        <a14:foregroundMark x1="3141" y1="38859" x2="3888" y2="45498"/>
                        <a14:foregroundMark x1="2738" y1="39864" x2="2644" y2="45024"/>
                        <a14:foregroundMark x1="5036" y1="45487" x2="5599" y2="47630"/>
                        <a14:foregroundMark x1="3081" y1="38042" x2="5025" y2="45443"/>
                        <a14:foregroundMark x1="19285" y1="56161" x2="46034" y2="72512"/>
                        <a14:foregroundMark x1="30171" y1="57346" x2="33904" y2="58531"/>
                        <a14:foregroundMark x1="96327" y1="51857" x2="97045" y2="52370"/>
                        <a14:foregroundMark x1="82115" y1="41706" x2="96087" y2="51686"/>
                        <a14:foregroundMark x1="96233" y1="59087" x2="95956" y2="61374"/>
                        <a14:foregroundMark x1="97045" y1="52370" x2="96245" y2="58984"/>
                        <a14:foregroundMark x1="98134" y1="56635" x2="95801" y2="61848"/>
                        <a14:foregroundMark x1="32348" y1="64929" x2="77449" y2="94550"/>
                        <a14:foregroundMark x1="77449" y1="94550" x2="80249" y2="94787"/>
                        <a14:backgroundMark x1="22084" y1="12322" x2="22706" y2="12085"/>
                        <a14:backgroundMark x1="6376" y1="41943" x2="7309" y2="41706"/>
                        <a14:backgroundMark x1="78383" y1="86967" x2="78849" y2="88152"/>
                        <a14:backgroundMark x1="92846" y1="54976" x2="94246" y2="55687"/>
                        <a14:backgroundMark x1="94712" y1="54976" x2="95023" y2="54976"/>
                        <a14:backgroundMark x1="94868" y1="55687" x2="94246" y2="55687"/>
                        <a14:backgroundMark x1="1866" y1="38152" x2="9020" y2="25829"/>
                        <a14:backgroundMark x1="1400" y1="39100" x2="4044" y2="34123"/>
                        <a14:backgroundMark x1="2488" y1="39100" x2="4199" y2="34834"/>
                        <a14:backgroundMark x1="7465" y1="29384" x2="9487" y2="25592"/>
                      </a14:backgroundRemoval>
                    </a14:imgEffect>
                  </a14:imgLayer>
                </a14:imgProps>
              </a:ext>
            </a:extLst>
          </a:blip>
          <a:stretch>
            <a:fillRect/>
          </a:stretch>
        </p:blipFill>
        <p:spPr>
          <a:xfrm>
            <a:off x="6726505" y="5078624"/>
            <a:ext cx="1407542" cy="923768"/>
          </a:xfrm>
          <a:prstGeom prst="rect">
            <a:avLst/>
          </a:prstGeom>
        </p:spPr>
      </p:pic>
      <p:pic>
        <p:nvPicPr>
          <p:cNvPr id="7" name="Picture 6">
            <a:extLst>
              <a:ext uri="{FF2B5EF4-FFF2-40B4-BE49-F238E27FC236}">
                <a16:creationId xmlns:a16="http://schemas.microsoft.com/office/drawing/2014/main" id="{CD1E105D-AF93-4729-AB69-6F77ED073116}"/>
              </a:ext>
            </a:extLst>
          </p:cNvPr>
          <p:cNvPicPr>
            <a:picLocks noChangeAspect="1"/>
          </p:cNvPicPr>
          <p:nvPr/>
        </p:nvPicPr>
        <p:blipFill>
          <a:blip r:embed="rId17">
            <a:extLst>
              <a:ext uri="{BEBA8EAE-BF5A-486C-A8C5-ECC9F3942E4B}">
                <a14:imgProps xmlns:a14="http://schemas.microsoft.com/office/drawing/2010/main">
                  <a14:imgLayer r:embed="rId18">
                    <a14:imgEffect>
                      <a14:backgroundRemoval t="3205" b="98077" l="4338" r="94749">
                        <a14:foregroundMark x1="10046" y1="31090" x2="4338" y2="44872"/>
                        <a14:foregroundMark x1="4338" y1="44872" x2="11644" y2="31410"/>
                        <a14:foregroundMark x1="11644" y1="31410" x2="11644" y2="31090"/>
                        <a14:foregroundMark x1="6621" y1="55449" x2="8219" y2="57051"/>
                        <a14:foregroundMark x1="6621" y1="58013" x2="7763" y2="68590"/>
                        <a14:foregroundMark x1="12785" y1="59615" x2="13470" y2="70192"/>
                        <a14:foregroundMark x1="19863" y1="63141" x2="20091" y2="74359"/>
                        <a14:foregroundMark x1="26256" y1="62821" x2="26712" y2="78205"/>
                        <a14:foregroundMark x1="31963" y1="66026" x2="33105" y2="79487"/>
                        <a14:foregroundMark x1="38584" y1="69872" x2="39269" y2="81731"/>
                        <a14:foregroundMark x1="45205" y1="70192" x2="44977" y2="83333"/>
                        <a14:foregroundMark x1="51370" y1="74679" x2="52055" y2="85897"/>
                        <a14:foregroundMark x1="45662" y1="81731" x2="46119" y2="83333"/>
                        <a14:foregroundMark x1="58447" y1="78846" x2="58676" y2="90064"/>
                        <a14:foregroundMark x1="64155" y1="80769" x2="64612" y2="93910"/>
                        <a14:foregroundMark x1="71461" y1="83974" x2="72603" y2="85577"/>
                        <a14:foregroundMark x1="70776" y1="84936" x2="71005" y2="94551"/>
                        <a14:foregroundMark x1="78539" y1="86538" x2="77626" y2="98397"/>
                        <a14:foregroundMark x1="71689" y1="94551" x2="71461" y2="93269"/>
                        <a14:foregroundMark x1="65297" y1="92949" x2="65753" y2="92949"/>
                        <a14:foregroundMark x1="88128" y1="31410" x2="92922" y2="46154"/>
                        <a14:foregroundMark x1="88025" y1="56731" x2="81050" y2="71795"/>
                        <a14:foregroundMark x1="92922" y1="46154" x2="89954" y2="52564"/>
                        <a14:foregroundMark x1="95205" y1="33013" x2="94977" y2="39423"/>
                        <a14:foregroundMark x1="93607" y1="56731" x2="93607" y2="61218"/>
                        <a14:foregroundMark x1="93607" y1="49038" x2="93607" y2="52564"/>
                        <a14:foregroundMark x1="20091" y1="10256" x2="32420" y2="8974"/>
                        <a14:foregroundMark x1="32420" y1="8974" x2="42694" y2="12821"/>
                        <a14:foregroundMark x1="24429" y1="4808" x2="22831" y2="3205"/>
                        <a14:foregroundMark x1="23288" y1="4167" x2="26256" y2="4487"/>
                        <a14:foregroundMark x1="47260" y1="14744" x2="85845" y2="29487"/>
                        <a14:foregroundMark x1="92922" y1="52564" x2="93379" y2="57372"/>
                        <a14:backgroundMark x1="91553" y1="52564" x2="91553" y2="52819"/>
                      </a14:backgroundRemoval>
                    </a14:imgEffect>
                  </a14:imgLayer>
                </a14:imgProps>
              </a:ext>
            </a:extLst>
          </a:blip>
          <a:stretch>
            <a:fillRect/>
          </a:stretch>
        </p:blipFill>
        <p:spPr>
          <a:xfrm>
            <a:off x="5202134" y="4757322"/>
            <a:ext cx="1192377" cy="849365"/>
          </a:xfrm>
          <a:prstGeom prst="rect">
            <a:avLst/>
          </a:prstGeom>
        </p:spPr>
      </p:pic>
      <p:pic>
        <p:nvPicPr>
          <p:cNvPr id="8" name="Picture 7">
            <a:extLst>
              <a:ext uri="{FF2B5EF4-FFF2-40B4-BE49-F238E27FC236}">
                <a16:creationId xmlns:a16="http://schemas.microsoft.com/office/drawing/2014/main" id="{B79BFEDC-7AAF-4020-914C-DE5BE2D0EF27}"/>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9657" b="96996" l="2500" r="96429">
                        <a14:foregroundMark x1="2500" y1="50000" x2="8750" y2="57940"/>
                        <a14:foregroundMark x1="8750" y1="57940" x2="10000" y2="46781"/>
                        <a14:foregroundMark x1="10000" y1="46781" x2="2500" y2="50000"/>
                        <a14:foregroundMark x1="37500" y1="85193" x2="38750" y2="96996"/>
                        <a14:foregroundMark x1="90536" y1="45279" x2="90536" y2="60086"/>
                        <a14:foregroundMark x1="93036" y1="30901" x2="96429" y2="40987"/>
                        <a14:foregroundMark x1="96429" y1="40987" x2="93214" y2="33047"/>
                        <a14:foregroundMark x1="72143" y1="9871" x2="73571" y2="9657"/>
                      </a14:backgroundRemoval>
                    </a14:imgEffect>
                  </a14:imgLayer>
                </a14:imgProps>
              </a:ext>
            </a:extLst>
          </a:blip>
          <a:stretch>
            <a:fillRect/>
          </a:stretch>
        </p:blipFill>
        <p:spPr>
          <a:xfrm>
            <a:off x="5079629" y="5308847"/>
            <a:ext cx="1156351" cy="962249"/>
          </a:xfrm>
          <a:prstGeom prst="rect">
            <a:avLst/>
          </a:prstGeom>
        </p:spPr>
      </p:pic>
      <p:sp>
        <p:nvSpPr>
          <p:cNvPr id="17" name="TextBox 16">
            <a:extLst>
              <a:ext uri="{FF2B5EF4-FFF2-40B4-BE49-F238E27FC236}">
                <a16:creationId xmlns:a16="http://schemas.microsoft.com/office/drawing/2014/main" id="{F60F841E-8306-4232-97F0-8041AEFFD902}"/>
              </a:ext>
            </a:extLst>
          </p:cNvPr>
          <p:cNvSpPr txBox="1"/>
          <p:nvPr/>
        </p:nvSpPr>
        <p:spPr>
          <a:xfrm>
            <a:off x="5238084" y="1988175"/>
            <a:ext cx="3515394" cy="1200329"/>
          </a:xfrm>
          <a:prstGeom prst="rect">
            <a:avLst/>
          </a:prstGeom>
          <a:noFill/>
        </p:spPr>
        <p:txBody>
          <a:bodyPr wrap="square" rtlCol="0">
            <a:spAutoFit/>
          </a:bodyPr>
          <a:lstStyle/>
          <a:p>
            <a:pPr>
              <a:lnSpc>
                <a:spcPct val="90000"/>
              </a:lnSpc>
            </a:pPr>
            <a:r>
              <a:rPr lang="pt-BR" sz="1600" dirty="0" err="1"/>
              <a:t>IoT</a:t>
            </a:r>
            <a:r>
              <a:rPr lang="pt-BR" sz="1600" dirty="0"/>
              <a:t> disponibilizará a todos nós, novos serviços que serão fornecidos além dos produtos, e poderemos, por exemplo, alugar os objetos e pagar pelo seu uso.</a:t>
            </a:r>
            <a:endParaRPr lang="en-US" sz="1600" dirty="0"/>
          </a:p>
        </p:txBody>
      </p:sp>
    </p:spTree>
    <p:extLst>
      <p:ext uri="{BB962C8B-B14F-4D97-AF65-F5344CB8AC3E}">
        <p14:creationId xmlns:p14="http://schemas.microsoft.com/office/powerpoint/2010/main" val="1353883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4768534D-7AFC-40EE-9F4B-6AC89F3E7959}"/>
              </a:ext>
            </a:extLst>
          </p:cNvPr>
          <p:cNvSpPr/>
          <p:nvPr/>
        </p:nvSpPr>
        <p:spPr>
          <a:xfrm>
            <a:off x="5133330" y="1563663"/>
            <a:ext cx="3744416" cy="4740806"/>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pt-BR" dirty="0">
                <a:ln>
                  <a:solidFill>
                    <a:srgbClr val="00B050"/>
                  </a:solidFill>
                </a:ln>
                <a:solidFill>
                  <a:srgbClr val="00B050"/>
                </a:solidFill>
              </a:rPr>
              <a:t>Qualidade da Água</a:t>
            </a:r>
          </a:p>
          <a:p>
            <a:br>
              <a:rPr lang="pt-BR" dirty="0">
                <a:solidFill>
                  <a:schemeClr val="tx2">
                    <a:lumMod val="95000"/>
                    <a:lumOff val="5000"/>
                  </a:schemeClr>
                </a:solidFill>
              </a:rPr>
            </a:br>
            <a:endParaRPr lang="en-US" dirty="0">
              <a:solidFill>
                <a:schemeClr val="tx2">
                  <a:lumMod val="95000"/>
                  <a:lumOff val="5000"/>
                </a:schemeClr>
              </a:solidFill>
            </a:endParaRPr>
          </a:p>
        </p:txBody>
      </p:sp>
      <p:sp>
        <p:nvSpPr>
          <p:cNvPr id="13" name="Title 12"/>
          <p:cNvSpPr>
            <a:spLocks noGrp="1"/>
          </p:cNvSpPr>
          <p:nvPr>
            <p:ph type="title"/>
          </p:nvPr>
        </p:nvSpPr>
        <p:spPr>
          <a:xfrm>
            <a:off x="1051497" y="548680"/>
            <a:ext cx="7803007" cy="890581"/>
          </a:xfrm>
        </p:spPr>
        <p:txBody>
          <a:bodyPr>
            <a:normAutofit fontScale="90000"/>
          </a:bodyPr>
          <a:lstStyle/>
          <a:p>
            <a:r>
              <a:rPr lang="pt-BR" sz="3200" dirty="0"/>
              <a:t>A internet das coisas BOAS</a:t>
            </a:r>
            <a:br>
              <a:rPr lang="pt-BR" sz="3200" dirty="0"/>
            </a:br>
            <a:r>
              <a:rPr lang="pt-BR" sz="1600" dirty="0"/>
              <a:t>Podemos fazer do mundo um lugar melhor na combinação de imaginação, inovação e IOT?</a:t>
            </a:r>
            <a:endParaRPr lang="pt-BR" sz="3200" dirty="0"/>
          </a:p>
        </p:txBody>
      </p:sp>
      <p:pic>
        <p:nvPicPr>
          <p:cNvPr id="4" name="Picture 3">
            <a:hlinkClick r:id="rId2"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5" name="Rectangle 4">
            <a:extLst>
              <a:ext uri="{FF2B5EF4-FFF2-40B4-BE49-F238E27FC236}">
                <a16:creationId xmlns:a16="http://schemas.microsoft.com/office/drawing/2014/main" id="{3DD4541F-0437-48C8-9E09-36DF57F22D6A}"/>
              </a:ext>
            </a:extLst>
          </p:cNvPr>
          <p:cNvSpPr/>
          <p:nvPr/>
        </p:nvSpPr>
        <p:spPr>
          <a:xfrm>
            <a:off x="1172890" y="1563663"/>
            <a:ext cx="3744416" cy="47408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pt-BR" dirty="0">
                <a:ln>
                  <a:solidFill>
                    <a:srgbClr val="0070C0"/>
                  </a:solidFill>
                </a:ln>
                <a:solidFill>
                  <a:srgbClr val="0070C0"/>
                </a:solidFill>
              </a:rPr>
              <a:t>Agricultura</a:t>
            </a:r>
          </a:p>
          <a:p>
            <a:br>
              <a:rPr lang="pt-BR" dirty="0">
                <a:solidFill>
                  <a:schemeClr val="tx2">
                    <a:lumMod val="95000"/>
                    <a:lumOff val="5000"/>
                  </a:schemeClr>
                </a:solidFill>
              </a:rPr>
            </a:br>
            <a:endParaRPr lang="en-US" dirty="0">
              <a:solidFill>
                <a:schemeClr val="tx2">
                  <a:lumMod val="95000"/>
                  <a:lumOff val="5000"/>
                </a:schemeClr>
              </a:solidFill>
            </a:endParaRPr>
          </a:p>
        </p:txBody>
      </p:sp>
      <p:sp>
        <p:nvSpPr>
          <p:cNvPr id="36" name="Arrow: Chevron 35">
            <a:extLst>
              <a:ext uri="{FF2B5EF4-FFF2-40B4-BE49-F238E27FC236}">
                <a16:creationId xmlns:a16="http://schemas.microsoft.com/office/drawing/2014/main" id="{BA81FB0F-AEF5-4F22-BE15-186A174816C3}"/>
              </a:ext>
            </a:extLst>
          </p:cNvPr>
          <p:cNvSpPr/>
          <p:nvPr/>
        </p:nvSpPr>
        <p:spPr>
          <a:xfrm>
            <a:off x="-1103201" y="3638196"/>
            <a:ext cx="47060" cy="47130"/>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sp>
        <p:nvSpPr>
          <p:cNvPr id="62" name="TextBox 61">
            <a:extLst>
              <a:ext uri="{FF2B5EF4-FFF2-40B4-BE49-F238E27FC236}">
                <a16:creationId xmlns:a16="http://schemas.microsoft.com/office/drawing/2014/main" id="{7DC446EE-C099-4953-8BA1-521D8576A5F5}"/>
              </a:ext>
            </a:extLst>
          </p:cNvPr>
          <p:cNvSpPr txBox="1"/>
          <p:nvPr/>
        </p:nvSpPr>
        <p:spPr>
          <a:xfrm>
            <a:off x="1293590" y="1989500"/>
            <a:ext cx="3515394" cy="2086725"/>
          </a:xfrm>
          <a:prstGeom prst="rect">
            <a:avLst/>
          </a:prstGeom>
          <a:noFill/>
        </p:spPr>
        <p:txBody>
          <a:bodyPr wrap="square" rtlCol="0">
            <a:spAutoFit/>
          </a:bodyPr>
          <a:lstStyle/>
          <a:p>
            <a:pPr>
              <a:lnSpc>
                <a:spcPct val="90000"/>
              </a:lnSpc>
            </a:pPr>
            <a:r>
              <a:rPr lang="pt-BR" sz="1600" dirty="0"/>
              <a:t>SENSORES DE IRRIGAÇÃO ajudam o produtor a reduzir o uso de água através de análise de importantes fatores sobre o topografia do terreno e níveis de umidade, situação meteorológica, etc. O uso de </a:t>
            </a:r>
            <a:r>
              <a:rPr lang="pt-BR" sz="1600" dirty="0" err="1"/>
              <a:t>IoT</a:t>
            </a:r>
            <a:r>
              <a:rPr lang="pt-BR" sz="1600" dirty="0"/>
              <a:t> na agricultura também é chamado de AGRICULTURA DE PRECISÃO.</a:t>
            </a:r>
            <a:endParaRPr lang="en-US" sz="1600" dirty="0"/>
          </a:p>
        </p:txBody>
      </p:sp>
      <p:sp>
        <p:nvSpPr>
          <p:cNvPr id="17" name="TextBox 16">
            <a:extLst>
              <a:ext uri="{FF2B5EF4-FFF2-40B4-BE49-F238E27FC236}">
                <a16:creationId xmlns:a16="http://schemas.microsoft.com/office/drawing/2014/main" id="{F60F841E-8306-4232-97F0-8041AEFFD902}"/>
              </a:ext>
            </a:extLst>
          </p:cNvPr>
          <p:cNvSpPr txBox="1"/>
          <p:nvPr/>
        </p:nvSpPr>
        <p:spPr>
          <a:xfrm>
            <a:off x="5238084" y="1988175"/>
            <a:ext cx="3515394" cy="1421928"/>
          </a:xfrm>
          <a:prstGeom prst="rect">
            <a:avLst/>
          </a:prstGeom>
          <a:noFill/>
        </p:spPr>
        <p:txBody>
          <a:bodyPr wrap="square" rtlCol="0">
            <a:spAutoFit/>
          </a:bodyPr>
          <a:lstStyle/>
          <a:p>
            <a:pPr>
              <a:lnSpc>
                <a:spcPct val="90000"/>
              </a:lnSpc>
            </a:pPr>
            <a:r>
              <a:rPr lang="pt-BR" sz="1600" dirty="0"/>
              <a:t>SENSORES colocados pontos estratégicos podem monitorar os fluxos de água, medir a acidez e também enviar alertas quando uma bomba de água se rompe ou um fluxo foi interrompido.</a:t>
            </a:r>
            <a:endParaRPr lang="en-US" sz="1600" dirty="0"/>
          </a:p>
        </p:txBody>
      </p:sp>
      <p:pic>
        <p:nvPicPr>
          <p:cNvPr id="1028" name="Picture 4" descr="Imagem relacionada">
            <a:extLst>
              <a:ext uri="{FF2B5EF4-FFF2-40B4-BE49-F238E27FC236}">
                <a16:creationId xmlns:a16="http://schemas.microsoft.com/office/drawing/2014/main" id="{8B13628B-A964-4684-BE46-9C98383FBC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3590" y="4076224"/>
            <a:ext cx="3552472" cy="216108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sultado de imagem para qualidade da água IOT">
            <a:extLst>
              <a:ext uri="{FF2B5EF4-FFF2-40B4-BE49-F238E27FC236}">
                <a16:creationId xmlns:a16="http://schemas.microsoft.com/office/drawing/2014/main" id="{54EFD13C-0E6D-4F90-98C1-84A8FBEB8F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8084" y="3685326"/>
            <a:ext cx="3576502" cy="2511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58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D4541F-0437-48C8-9E09-36DF57F22D6A}"/>
              </a:ext>
            </a:extLst>
          </p:cNvPr>
          <p:cNvSpPr/>
          <p:nvPr/>
        </p:nvSpPr>
        <p:spPr>
          <a:xfrm>
            <a:off x="1172890" y="1563663"/>
            <a:ext cx="3744416" cy="4740806"/>
          </a:xfrm>
          <a:prstGeom prst="rect">
            <a:avLst/>
          </a:prstGeom>
          <a:solidFill>
            <a:srgbClr val="FFE7FF"/>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pt-BR" dirty="0">
                <a:ln>
                  <a:solidFill>
                    <a:srgbClr val="FF0000"/>
                  </a:solidFill>
                </a:ln>
                <a:solidFill>
                  <a:srgbClr val="FF0000"/>
                </a:solidFill>
              </a:rPr>
              <a:t>Saúde</a:t>
            </a:r>
          </a:p>
          <a:p>
            <a:br>
              <a:rPr lang="pt-BR" dirty="0">
                <a:solidFill>
                  <a:schemeClr val="tx2">
                    <a:lumMod val="95000"/>
                    <a:lumOff val="5000"/>
                  </a:schemeClr>
                </a:solidFill>
              </a:rPr>
            </a:br>
            <a:endParaRPr lang="en-US" dirty="0">
              <a:solidFill>
                <a:schemeClr val="tx2">
                  <a:lumMod val="95000"/>
                  <a:lumOff val="5000"/>
                </a:schemeClr>
              </a:solidFill>
            </a:endParaRPr>
          </a:p>
        </p:txBody>
      </p:sp>
      <p:pic>
        <p:nvPicPr>
          <p:cNvPr id="7" name="Picture 6">
            <a:extLst>
              <a:ext uri="{FF2B5EF4-FFF2-40B4-BE49-F238E27FC236}">
                <a16:creationId xmlns:a16="http://schemas.microsoft.com/office/drawing/2014/main" id="{B0F38F91-89CF-4250-BFFC-640C14E925C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038" b="96962" l="2778" r="98264">
                        <a14:foregroundMark x1="70655" y1="7051" x2="73958" y2="6076"/>
                        <a14:foregroundMark x1="3646" y1="26835" x2="58889" y2="10525"/>
                        <a14:foregroundMark x1="73958" y1="6076" x2="80556" y2="14430"/>
                        <a14:foregroundMark x1="80556" y1="14430" x2="90972" y2="53924"/>
                        <a14:foregroundMark x1="90972" y1="53924" x2="88715" y2="67848"/>
                        <a14:foregroundMark x1="88715" y1="67848" x2="24132" y2="88861"/>
                        <a14:foregroundMark x1="24132" y1="88861" x2="15451" y2="89367"/>
                        <a14:foregroundMark x1="15451" y1="89367" x2="4563" y2="38648"/>
                        <a14:foregroundMark x1="4673" y1="28867" x2="6597" y2="26329"/>
                        <a14:foregroundMark x1="4340" y1="26076" x2="59568" y2="8721"/>
                        <a14:foregroundMark x1="77450" y1="5825" x2="79167" y2="8608"/>
                        <a14:foregroundMark x1="85409" y1="25905" x2="91493" y2="45063"/>
                        <a14:foregroundMark x1="83208" y1="18974" x2="85231" y2="25343"/>
                        <a14:foregroundMark x1="82026" y1="15252" x2="83166" y2="18841"/>
                        <a14:foregroundMark x1="80479" y1="10380" x2="81819" y2="14600"/>
                        <a14:foregroundMark x1="79514" y1="7342" x2="80479" y2="10380"/>
                        <a14:foregroundMark x1="92188" y1="45316" x2="96528" y2="58228"/>
                        <a14:foregroundMark x1="96528" y1="58228" x2="92014" y2="69367"/>
                        <a14:foregroundMark x1="92014" y1="69367" x2="86285" y2="70886"/>
                        <a14:foregroundMark x1="95139" y1="53924" x2="95313" y2="63038"/>
                        <a14:foregroundMark x1="98264" y1="63797" x2="91667" y2="68861"/>
                        <a14:foregroundMark x1="16146" y1="94177" x2="24826" y2="95949"/>
                        <a14:foregroundMark x1="63482" y1="81139" x2="89583" y2="71139"/>
                        <a14:foregroundMark x1="43586" y1="88761" x2="59484" y2="82670"/>
                        <a14:foregroundMark x1="49826" y1="34684" x2="60764" y2="30127"/>
                        <a14:foregroundMark x1="70313" y1="56456" x2="85069" y2="53671"/>
                        <a14:foregroundMark x1="71701" y1="59747" x2="76215" y2="57468"/>
                        <a14:foregroundMark x1="17535" y1="96962" x2="20139" y2="96456"/>
                        <a14:foregroundMark x1="25694" y1="94684" x2="44271" y2="87089"/>
                        <a14:backgroundMark x1="1736" y1="29620" x2="3819" y2="38987"/>
                        <a14:backgroundMark x1="10764" y1="87342" x2="13889" y2="99241"/>
                        <a14:backgroundMark x1="13889" y1="99241" x2="14063" y2="99494"/>
                        <a14:backgroundMark x1="19340" y1="98439" x2="24132" y2="98987"/>
                        <a14:backgroundMark x1="15278" y1="97975" x2="17046" y2="98177"/>
                        <a14:backgroundMark x1="24132" y1="98987" x2="43924" y2="91899"/>
                        <a14:backgroundMark x1="59896" y1="7848" x2="77431" y2="1266"/>
                        <a14:backgroundMark x1="77431" y1="1266" x2="81944" y2="4304"/>
                        <a14:backgroundMark x1="85590" y1="12152" x2="89931" y2="24304"/>
                        <a14:backgroundMark x1="86458" y1="22278" x2="88889" y2="21772"/>
                        <a14:backgroundMark x1="84375" y1="15190" x2="86285" y2="13671"/>
                        <a14:backgroundMark x1="82986" y1="11646" x2="84028" y2="11392"/>
                        <a14:backgroundMark x1="83507" y1="13924" x2="84375" y2="13671"/>
                        <a14:backgroundMark x1="82118" y1="10380" x2="82118" y2="10380"/>
                        <a14:backgroundMark x1="58681" y1="84810" x2="62674" y2="83291"/>
                        <a14:backgroundMark x1="59549" y1="84810" x2="62326" y2="83544"/>
                      </a14:backgroundRemoval>
                    </a14:imgEffect>
                  </a14:imgLayer>
                </a14:imgProps>
              </a:ext>
            </a:extLst>
          </a:blip>
          <a:stretch>
            <a:fillRect/>
          </a:stretch>
        </p:blipFill>
        <p:spPr>
          <a:xfrm>
            <a:off x="1127780" y="4619156"/>
            <a:ext cx="2638976" cy="1809715"/>
          </a:xfrm>
          <a:prstGeom prst="rect">
            <a:avLst/>
          </a:prstGeom>
        </p:spPr>
      </p:pic>
      <p:sp>
        <p:nvSpPr>
          <p:cNvPr id="51" name="Rectangle 50">
            <a:extLst>
              <a:ext uri="{FF2B5EF4-FFF2-40B4-BE49-F238E27FC236}">
                <a16:creationId xmlns:a16="http://schemas.microsoft.com/office/drawing/2014/main" id="{4768534D-7AFC-40EE-9F4B-6AC89F3E7959}"/>
              </a:ext>
            </a:extLst>
          </p:cNvPr>
          <p:cNvSpPr/>
          <p:nvPr/>
        </p:nvSpPr>
        <p:spPr>
          <a:xfrm>
            <a:off x="5133330" y="1563663"/>
            <a:ext cx="3744416" cy="4740806"/>
          </a:xfrm>
          <a:prstGeom prst="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pt-BR" dirty="0">
                <a:ln>
                  <a:solidFill>
                    <a:srgbClr val="7030A0"/>
                  </a:solidFill>
                </a:ln>
                <a:solidFill>
                  <a:srgbClr val="7030A0"/>
                </a:solidFill>
              </a:rPr>
              <a:t>Desastres Naturais</a:t>
            </a:r>
            <a:endParaRPr lang="pt-BR" dirty="0">
              <a:ln>
                <a:solidFill>
                  <a:srgbClr val="FFC000"/>
                </a:solidFill>
              </a:ln>
              <a:solidFill>
                <a:srgbClr val="FFC000"/>
              </a:solidFill>
            </a:endParaRPr>
          </a:p>
          <a:p>
            <a:br>
              <a:rPr lang="pt-BR" dirty="0">
                <a:solidFill>
                  <a:schemeClr val="tx2">
                    <a:lumMod val="95000"/>
                    <a:lumOff val="5000"/>
                  </a:schemeClr>
                </a:solidFill>
              </a:rPr>
            </a:br>
            <a:endParaRPr lang="en-US" dirty="0">
              <a:solidFill>
                <a:schemeClr val="tx2">
                  <a:lumMod val="95000"/>
                  <a:lumOff val="5000"/>
                </a:schemeClr>
              </a:solidFill>
            </a:endParaRPr>
          </a:p>
        </p:txBody>
      </p:sp>
      <p:sp>
        <p:nvSpPr>
          <p:cNvPr id="13" name="Title 12"/>
          <p:cNvSpPr>
            <a:spLocks noGrp="1"/>
          </p:cNvSpPr>
          <p:nvPr>
            <p:ph type="title"/>
          </p:nvPr>
        </p:nvSpPr>
        <p:spPr>
          <a:xfrm>
            <a:off x="1051497" y="548680"/>
            <a:ext cx="7803007" cy="890581"/>
          </a:xfrm>
        </p:spPr>
        <p:txBody>
          <a:bodyPr>
            <a:normAutofit fontScale="90000"/>
          </a:bodyPr>
          <a:lstStyle/>
          <a:p>
            <a:r>
              <a:rPr lang="pt-BR" sz="3200" dirty="0"/>
              <a:t>A internet das coisas BOAS</a:t>
            </a:r>
            <a:br>
              <a:rPr lang="pt-BR" sz="3200" dirty="0"/>
            </a:br>
            <a:r>
              <a:rPr lang="pt-BR" sz="1600" dirty="0"/>
              <a:t>Podemos fazer do mundo um lugar melhor na combinação de imaginação, inovação e IOT?</a:t>
            </a:r>
            <a:endParaRPr lang="pt-BR" sz="3200" dirty="0"/>
          </a:p>
        </p:txBody>
      </p:sp>
      <p:pic>
        <p:nvPicPr>
          <p:cNvPr id="4" name="Picture 3">
            <a:hlinkClick r:id="rId4"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62" name="TextBox 61">
            <a:extLst>
              <a:ext uri="{FF2B5EF4-FFF2-40B4-BE49-F238E27FC236}">
                <a16:creationId xmlns:a16="http://schemas.microsoft.com/office/drawing/2014/main" id="{7DC446EE-C099-4953-8BA1-521D8576A5F5}"/>
              </a:ext>
            </a:extLst>
          </p:cNvPr>
          <p:cNvSpPr txBox="1"/>
          <p:nvPr/>
        </p:nvSpPr>
        <p:spPr>
          <a:xfrm>
            <a:off x="1293590" y="1989500"/>
            <a:ext cx="3515394" cy="1421928"/>
          </a:xfrm>
          <a:prstGeom prst="rect">
            <a:avLst/>
          </a:prstGeom>
          <a:noFill/>
        </p:spPr>
        <p:txBody>
          <a:bodyPr wrap="square" rtlCol="0">
            <a:spAutoFit/>
          </a:bodyPr>
          <a:lstStyle/>
          <a:p>
            <a:pPr>
              <a:lnSpc>
                <a:spcPct val="90000"/>
              </a:lnSpc>
            </a:pPr>
            <a:r>
              <a:rPr lang="pt-BR" sz="1600" dirty="0"/>
              <a:t>Sensores que detectam DADOS DO PACIENTE: da temperatura à saturação de oxigênio. Ao longo do tempo, esses sensores ajudam a prever onde um surto de uma doença como Ebola se espalhará.</a:t>
            </a:r>
            <a:endParaRPr lang="en-US" sz="1600" dirty="0"/>
          </a:p>
        </p:txBody>
      </p:sp>
      <p:sp>
        <p:nvSpPr>
          <p:cNvPr id="17" name="TextBox 16">
            <a:extLst>
              <a:ext uri="{FF2B5EF4-FFF2-40B4-BE49-F238E27FC236}">
                <a16:creationId xmlns:a16="http://schemas.microsoft.com/office/drawing/2014/main" id="{F60F841E-8306-4232-97F0-8041AEFFD902}"/>
              </a:ext>
            </a:extLst>
          </p:cNvPr>
          <p:cNvSpPr txBox="1"/>
          <p:nvPr/>
        </p:nvSpPr>
        <p:spPr>
          <a:xfrm>
            <a:off x="5238084" y="1988175"/>
            <a:ext cx="3515394" cy="1421928"/>
          </a:xfrm>
          <a:prstGeom prst="rect">
            <a:avLst/>
          </a:prstGeom>
          <a:noFill/>
        </p:spPr>
        <p:txBody>
          <a:bodyPr wrap="square" rtlCol="0">
            <a:spAutoFit/>
          </a:bodyPr>
          <a:lstStyle/>
          <a:p>
            <a:pPr>
              <a:lnSpc>
                <a:spcPct val="90000"/>
              </a:lnSpc>
            </a:pPr>
            <a:r>
              <a:rPr lang="pt-BR" sz="1600" dirty="0"/>
              <a:t>Com a ajuda de </a:t>
            </a:r>
            <a:r>
              <a:rPr lang="pt-BR" sz="1600" dirty="0">
                <a:hlinkClick r:id="rId6"/>
              </a:rPr>
              <a:t>sensores</a:t>
            </a:r>
            <a:r>
              <a:rPr lang="pt-BR" sz="1600" dirty="0"/>
              <a:t>, DESASTRES NATURAIS, como terremotos ou tsunamis podem ser detectados de maneira mais rápida e proporcionam mais tempo para a evacuação.</a:t>
            </a:r>
            <a:endParaRPr lang="en-US" sz="1600" dirty="0"/>
          </a:p>
        </p:txBody>
      </p:sp>
      <p:pic>
        <p:nvPicPr>
          <p:cNvPr id="4098" name="Picture 2" descr="Resultado de imagem para tRACK dISEASES IOT">
            <a:extLst>
              <a:ext uri="{FF2B5EF4-FFF2-40B4-BE49-F238E27FC236}">
                <a16:creationId xmlns:a16="http://schemas.microsoft.com/office/drawing/2014/main" id="{438B427A-2F0F-406A-A975-30BEA3650A1C}"/>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5233" b="93605" l="4508" r="90317">
                        <a14:foregroundMark x1="30885" y1="9302" x2="38898" y2="4942"/>
                        <a14:foregroundMark x1="38898" y1="4942" x2="48080" y2="4942"/>
                        <a14:foregroundMark x1="48080" y1="4942" x2="57262" y2="3488"/>
                        <a14:foregroundMark x1="57262" y1="3488" x2="65442" y2="8140"/>
                        <a14:foregroundMark x1="65442" y1="8140" x2="31720" y2="8140"/>
                        <a14:foregroundMark x1="30384" y1="6395" x2="33055" y2="5233"/>
                        <a14:foregroundMark x1="30050" y1="7849" x2="30384" y2="6395"/>
                        <a14:foregroundMark x1="5008" y1="29360" x2="12438" y2="28326"/>
                        <a14:foregroundMark x1="14580" y1="30010" x2="20033" y2="38081"/>
                        <a14:foregroundMark x1="20033" y1="38081" x2="21703" y2="88372"/>
                        <a14:foregroundMark x1="21703" y1="88372" x2="19758" y2="89591"/>
                        <a14:foregroundMark x1="11389" y1="92487" x2="5175" y2="88953"/>
                        <a14:foregroundMark x1="5175" y1="88953" x2="5008" y2="29942"/>
                        <a14:foregroundMark x1="14842" y1="29266" x2="20701" y2="38663"/>
                        <a14:foregroundMark x1="20701" y1="38663" x2="20534" y2="44477"/>
                        <a14:foregroundMark x1="7012" y1="40988" x2="7179" y2="72965"/>
                        <a14:foregroundMark x1="7179" y1="72965" x2="15359" y2="83721"/>
                        <a14:foregroundMark x1="15359" y1="83721" x2="20200" y2="71802"/>
                        <a14:foregroundMark x1="20200" y1="71802" x2="19866" y2="57267"/>
                        <a14:foregroundMark x1="19866" y1="57267" x2="14858" y2="44767"/>
                        <a14:foregroundMark x1="14858" y1="44767" x2="7679" y2="44186"/>
                        <a14:foregroundMark x1="40234" y1="83721" x2="40902" y2="83140"/>
                        <a14:foregroundMark x1="33055" y1="84302" x2="41569" y2="82267"/>
                        <a14:foregroundMark x1="41569" y1="82267" x2="33723" y2="89535"/>
                        <a14:foregroundMark x1="33723" y1="89535" x2="33556" y2="83140"/>
                        <a14:foregroundMark x1="46077" y1="84884" x2="45409" y2="90116"/>
                        <a14:foregroundMark x1="14884" y1="29147" x2="20200" y2="39244"/>
                        <a14:foregroundMark x1="17195" y1="30233" x2="20200" y2="34302"/>
                        <a14:foregroundMark x1="19366" y1="29942" x2="20200" y2="32267"/>
                        <a14:foregroundMark x1="19866" y1="29360" x2="20534" y2="30523"/>
                        <a14:foregroundMark x1="20534" y1="29070" x2="21369" y2="29360"/>
                        <a14:foregroundMark x1="14818" y1="29334" x2="19533" y2="29942"/>
                        <a14:foregroundMark x1="6010" y1="28198" x2="12202" y2="28996"/>
                        <a14:foregroundMark x1="7846" y1="28198" x2="12483" y2="28198"/>
                        <a14:foregroundMark x1="15193" y1="28271" x2="21035" y2="28779"/>
                        <a14:foregroundMark x1="69449" y1="84012" x2="69282" y2="68895"/>
                        <a14:foregroundMark x1="69282" y1="68895" x2="66130" y2="64569"/>
                        <a14:foregroundMark x1="47300" y1="50217" x2="46578" y2="50291"/>
                        <a14:foregroundMark x1="46578" y1="50291" x2="46491" y2="52382"/>
                        <a14:foregroundMark x1="55194" y1="79817" x2="59265" y2="85756"/>
                        <a14:foregroundMark x1="54227" y1="78407" x2="54588" y2="78933"/>
                        <a14:foregroundMark x1="48590" y1="70187" x2="49965" y2="72192"/>
                        <a14:foregroundMark x1="46160" y1="66644" x2="47734" y2="68940"/>
                        <a14:foregroundMark x1="59265" y1="85756" x2="67613" y2="93023"/>
                        <a14:foregroundMark x1="46191" y1="52392" x2="47075" y2="49609"/>
                        <a14:foregroundMark x1="43072" y1="62209" x2="45274" y2="55277"/>
                        <a14:foregroundMark x1="50812" y1="48024" x2="53088" y2="47674"/>
                        <a14:foregroundMark x1="55797" y1="48017" x2="62938" y2="53488"/>
                        <a14:foregroundMark x1="54591" y1="47093" x2="55519" y2="47804"/>
                        <a14:foregroundMark x1="62938" y1="53488" x2="64734" y2="56617"/>
                        <a14:foregroundMark x1="58842" y1="52035" x2="61269" y2="54651"/>
                        <a14:foregroundMark x1="57893" y1="51012" x2="58842" y2="52035"/>
                        <a14:foregroundMark x1="55102" y1="48004" x2="55746" y2="48698"/>
                        <a14:foregroundMark x1="54257" y1="47093" x2="54988" y2="47881"/>
                        <a14:foregroundMark x1="55651" y1="47808" x2="63105" y2="53779"/>
                        <a14:foregroundMark x1="54758" y1="47093" x2="55486" y2="47676"/>
                        <a14:foregroundMark x1="55593" y1="47384" x2="64107" y2="56105"/>
                        <a14:foregroundMark x1="55259" y1="46221" x2="63606" y2="56105"/>
                        <a14:foregroundMark x1="82972" y1="47674" x2="87646" y2="62209"/>
                        <a14:foregroundMark x1="87646" y1="62209" x2="86978" y2="78198"/>
                        <a14:foregroundMark x1="86978" y1="78198" x2="83806" y2="92733"/>
                        <a14:foregroundMark x1="83806" y1="92733" x2="78798" y2="80233"/>
                        <a14:foregroundMark x1="78798" y1="80233" x2="78130" y2="65407"/>
                        <a14:foregroundMark x1="78130" y1="65407" x2="81803" y2="52035"/>
                        <a14:foregroundMark x1="81803" y1="52035" x2="82972" y2="50291"/>
                        <a14:foregroundMark x1="88314" y1="51163" x2="90484" y2="64244"/>
                        <a14:foregroundMark x1="86811" y1="51163" x2="88314" y2="57558"/>
                        <a14:foregroundMark x1="87145" y1="52326" x2="88815" y2="56686"/>
                        <a14:foregroundMark x1="83806" y1="46802" x2="87312" y2="47384"/>
                        <a14:foregroundMark x1="77295" y1="89535" x2="79800" y2="93605"/>
                        <a14:foregroundMark x1="75960" y1="72384" x2="77796" y2="90407"/>
                        <a14:foregroundMark x1="49249" y1="21802" x2="46077" y2="18605"/>
                        <a14:foregroundMark x1="21536" y1="31686" x2="22037" y2="70640"/>
                        <a14:backgroundMark x1="12688" y1="27616" x2="15526" y2="27326"/>
                        <a14:backgroundMark x1="11018" y1="93605" x2="19199" y2="91279"/>
                        <a14:backgroundMark x1="11185" y1="93023" x2="12020" y2="93023"/>
                        <a14:backgroundMark x1="81970" y1="63953" x2="83472" y2="79942"/>
                        <a14:backgroundMark x1="63105" y1="61337" x2="56594" y2="52035"/>
                        <a14:backgroundMark x1="56594" y1="52035" x2="56594" y2="52035"/>
                        <a14:backgroundMark x1="62771" y1="59302" x2="65943" y2="64826"/>
                        <a14:backgroundMark x1="56594" y1="52035" x2="48080" y2="52326"/>
                        <a14:backgroundMark x1="48080" y1="52326" x2="48247" y2="66570"/>
                        <a14:backgroundMark x1="47746" y1="68895" x2="49416" y2="67151"/>
                        <a14:backgroundMark x1="49583" y1="73547" x2="52254" y2="71221"/>
                        <a14:backgroundMark x1="51085" y1="75581" x2="53589" y2="72965"/>
                        <a14:backgroundMark x1="52421" y1="77326" x2="55259" y2="74709"/>
                        <a14:backgroundMark x1="54090" y1="78488" x2="55426" y2="73547"/>
                        <a14:backgroundMark x1="54424" y1="79651" x2="56928" y2="73547"/>
                      </a14:backgroundRemoval>
                    </a14:imgEffect>
                  </a14:imgLayer>
                </a14:imgProps>
              </a:ext>
              <a:ext uri="{28A0092B-C50C-407E-A947-70E740481C1C}">
                <a14:useLocalDpi xmlns:a14="http://schemas.microsoft.com/office/drawing/2010/main" val="0"/>
              </a:ext>
            </a:extLst>
          </a:blip>
          <a:srcRect/>
          <a:stretch>
            <a:fillRect/>
          </a:stretch>
        </p:blipFill>
        <p:spPr bwMode="auto">
          <a:xfrm>
            <a:off x="1210199" y="3410103"/>
            <a:ext cx="3075648" cy="176631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A5C6C18-A46F-40B5-B27E-B4139809E3DD}"/>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7787" b="97131" l="8487" r="90775">
                        <a14:foregroundMark x1="55351" y1="11066" x2="65683" y2="10656"/>
                        <a14:foregroundMark x1="63100" y1="8607" x2="62731" y2="7787"/>
                        <a14:foregroundMark x1="90775" y1="55738" x2="90406" y2="64344"/>
                        <a14:foregroundMark x1="35424" y1="90574" x2="50185" y2="89344"/>
                        <a14:foregroundMark x1="38745" y1="94262" x2="42066" y2="95082"/>
                        <a14:foregroundMark x1="23247" y1="59836" x2="28782" y2="70492"/>
                        <a14:foregroundMark x1="9963" y1="38525" x2="21402" y2="58607"/>
                        <a14:foregroundMark x1="8856" y1="38934" x2="29520" y2="24180"/>
                        <a14:foregroundMark x1="27306" y1="74180" x2="38745" y2="97131"/>
                      </a14:backgroundRemoval>
                    </a14:imgEffect>
                  </a14:imgLayer>
                </a14:imgProps>
              </a:ext>
            </a:extLst>
          </a:blip>
          <a:stretch>
            <a:fillRect/>
          </a:stretch>
        </p:blipFill>
        <p:spPr>
          <a:xfrm>
            <a:off x="6366327" y="5043569"/>
            <a:ext cx="1360322" cy="1224792"/>
          </a:xfrm>
          <a:prstGeom prst="rect">
            <a:avLst/>
          </a:prstGeom>
        </p:spPr>
      </p:pic>
      <p:pic>
        <p:nvPicPr>
          <p:cNvPr id="4102" name="Picture 6" descr="Resultado de imagem para sensores de enchente">
            <a:extLst>
              <a:ext uri="{FF2B5EF4-FFF2-40B4-BE49-F238E27FC236}">
                <a16:creationId xmlns:a16="http://schemas.microsoft.com/office/drawing/2014/main" id="{7A2F8B86-2C16-45A6-BC83-FA16235CF845}"/>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10000" b="90000" l="5000" r="95833">
                        <a14:foregroundMark x1="9833" y1="33667" x2="4333" y2="40000"/>
                        <a14:foregroundMark x1="4333" y1="40000" x2="4333" y2="48833"/>
                        <a14:foregroundMark x1="4333" y1="48833" x2="8500" y2="56167"/>
                        <a14:foregroundMark x1="8500" y1="56167" x2="10167" y2="38333"/>
                        <a14:foregroundMark x1="10167" y1="38333" x2="9333" y2="34833"/>
                        <a14:foregroundMark x1="5667" y1="36000" x2="7000" y2="56167"/>
                        <a14:foregroundMark x1="6333" y1="33667" x2="5000" y2="39167"/>
                        <a14:foregroundMark x1="53500" y1="62667" x2="58333" y2="63500"/>
                        <a14:foregroundMark x1="71500" y1="63000" x2="75833" y2="63833"/>
                        <a14:foregroundMark x1="72167" y1="65333" x2="77167" y2="66333"/>
                        <a14:foregroundMark x1="90500" y1="40333" x2="95833" y2="47000"/>
                        <a14:foregroundMark x1="95833" y1="47000" x2="89333" y2="50333"/>
                      </a14:backgroundRemoval>
                    </a14:imgEffect>
                  </a14:imgLayer>
                </a14:imgProps>
              </a:ext>
              <a:ext uri="{28A0092B-C50C-407E-A947-70E740481C1C}">
                <a14:useLocalDpi xmlns:a14="http://schemas.microsoft.com/office/drawing/2010/main" val="0"/>
              </a:ext>
            </a:extLst>
          </a:blip>
          <a:srcRect/>
          <a:stretch>
            <a:fillRect/>
          </a:stretch>
        </p:blipFill>
        <p:spPr bwMode="auto">
          <a:xfrm>
            <a:off x="6017942" y="3060059"/>
            <a:ext cx="2904914" cy="29049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859F4D8-F368-4B41-A805-2811637612F2}"/>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8967" b="98641" l="9896" r="89063">
                        <a14:foregroundMark x1="39063" y1="10598" x2="67188" y2="9239"/>
                        <a14:foregroundMark x1="67188" y1="9239" x2="47917" y2="10598"/>
                        <a14:foregroundMark x1="34896" y1="86685" x2="47396" y2="98641"/>
                        <a14:foregroundMark x1="47396" y1="98641" x2="57813" y2="87500"/>
                        <a14:foregroundMark x1="38542" y1="38043" x2="47176" y2="26282"/>
                        <a14:foregroundMark x1="47334" y1="23786" x2="43229" y2="13315"/>
                        <a14:foregroundMark x1="51214" y1="25526" x2="42708" y2="35326"/>
                        <a14:foregroundMark x1="55208" y1="20924" x2="52726" y2="23784"/>
                        <a14:foregroundMark x1="58854" y1="23098" x2="52604" y2="33424"/>
                        <a14:foregroundMark x1="54688" y1="33696" x2="57813" y2="21467"/>
                        <a14:foregroundMark x1="55208" y1="33967" x2="59896" y2="21196"/>
                        <a14:foregroundMark x1="59375" y1="23098" x2="60291" y2="30502"/>
                        <a14:foregroundMark x1="60938" y1="22826" x2="60099" y2="30706"/>
                        <a14:foregroundMark x1="60156" y1="30645" x2="60938" y2="23913"/>
                        <a14:foregroundMark x1="60938" y1="24185" x2="61394" y2="29904"/>
                        <a14:foregroundMark x1="42708" y1="18478" x2="51563" y2="22826"/>
                        <a14:foregroundMark x1="45313" y1="18750" x2="51042" y2="22283"/>
                        <a14:backgroundMark x1="43750" y1="24457" x2="45313" y2="26630"/>
                        <a14:backgroundMark x1="58854" y1="34783" x2="67708" y2="31522"/>
                        <a14:backgroundMark x1="56771" y1="34239" x2="67188" y2="31522"/>
                      </a14:backgroundRemoval>
                    </a14:imgEffect>
                  </a14:imgLayer>
                </a14:imgProps>
              </a:ext>
            </a:extLst>
          </a:blip>
          <a:stretch>
            <a:fillRect/>
          </a:stretch>
        </p:blipFill>
        <p:spPr>
          <a:xfrm>
            <a:off x="7415581" y="3050281"/>
            <a:ext cx="1700846" cy="3259956"/>
          </a:xfrm>
          <a:prstGeom prst="rect">
            <a:avLst/>
          </a:prstGeom>
        </p:spPr>
      </p:pic>
      <p:pic>
        <p:nvPicPr>
          <p:cNvPr id="4106" name="Picture 10" descr="Resultado de imagem para sensores inerciais">
            <a:extLst>
              <a:ext uri="{FF2B5EF4-FFF2-40B4-BE49-F238E27FC236}">
                <a16:creationId xmlns:a16="http://schemas.microsoft.com/office/drawing/2014/main" id="{690C54E5-A731-4039-9579-F12AEA6D1620}"/>
              </a:ext>
            </a:extLst>
          </p:cNvPr>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3721" b="95116" l="10000" r="91500">
                        <a14:foregroundMark x1="68096" y1="8798" x2="70500" y2="8605"/>
                        <a14:foregroundMark x1="61833" y1="9302" x2="66418" y2="8933"/>
                        <a14:foregroundMark x1="70500" y1="8605" x2="71000" y2="9302"/>
                        <a14:foregroundMark x1="67167" y1="3721" x2="67833" y2="5116"/>
                        <a14:foregroundMark x1="89333" y1="33721" x2="90333" y2="36279"/>
                        <a14:foregroundMark x1="28333" y1="87907" x2="36833" y2="90000"/>
                        <a14:foregroundMark x1="36833" y1="90000" x2="91500" y2="37209"/>
                        <a14:foregroundMark x1="9500" y1="59070" x2="14500" y2="68837"/>
                        <a14:foregroundMark x1="14500" y1="68837" x2="32500" y2="93953"/>
                        <a14:foregroundMark x1="33000" y1="95116" x2="71167" y2="58605"/>
                        <a14:backgroundMark x1="65333" y1="10698" x2="66500" y2="11395"/>
                        <a14:backgroundMark x1="65833" y1="11163" x2="67167" y2="14419"/>
                        <a14:backgroundMark x1="65500" y1="11163" x2="65667" y2="14186"/>
                        <a14:backgroundMark x1="64000" y1="13023" x2="65667" y2="13953"/>
                        <a14:backgroundMark x1="13833" y1="59767" x2="14333" y2="59535"/>
                        <a14:backgroundMark x1="15333" y1="58837" x2="17000" y2="59070"/>
                      </a14:backgroundRemoval>
                    </a14:imgEffect>
                  </a14:imgLayer>
                </a14:imgProps>
              </a:ext>
              <a:ext uri="{28A0092B-C50C-407E-A947-70E740481C1C}">
                <a14:useLocalDpi xmlns:a14="http://schemas.microsoft.com/office/drawing/2010/main" val="0"/>
              </a:ext>
            </a:extLst>
          </a:blip>
          <a:srcRect/>
          <a:stretch>
            <a:fillRect/>
          </a:stretch>
        </p:blipFill>
        <p:spPr bwMode="auto">
          <a:xfrm>
            <a:off x="6301125" y="3133808"/>
            <a:ext cx="1548431" cy="1109709"/>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Resultado de imagem para estação meteorológica">
            <a:extLst>
              <a:ext uri="{FF2B5EF4-FFF2-40B4-BE49-F238E27FC236}">
                <a16:creationId xmlns:a16="http://schemas.microsoft.com/office/drawing/2014/main" id="{7C69C379-D3A9-444D-921C-C7658536F19C}"/>
              </a:ext>
            </a:extLst>
          </p:cNvPr>
          <p:cNvPicPr>
            <a:picLocks noChangeAspect="1" noChangeArrowheads="1"/>
          </p:cNvPicPr>
          <p:nvPr/>
        </p:nvPicPr>
        <p:blipFill>
          <a:blip r:embed="rId17">
            <a:extLst>
              <a:ext uri="{BEBA8EAE-BF5A-486C-A8C5-ECC9F3942E4B}">
                <a14:imgProps xmlns:a14="http://schemas.microsoft.com/office/drawing/2010/main">
                  <a14:imgLayer r:embed="rId18">
                    <a14:imgEffect>
                      <a14:backgroundRemoval t="1000" b="97250" l="2667" r="95000">
                        <a14:foregroundMark x1="37667" y1="8000" x2="55333" y2="9500"/>
                        <a14:foregroundMark x1="55333" y1="9500" x2="67667" y2="1000"/>
                        <a14:foregroundMark x1="67667" y1="1000" x2="55333" y2="10000"/>
                        <a14:foregroundMark x1="55333" y1="10000" x2="54333" y2="10000"/>
                        <a14:foregroundMark x1="89000" y1="26750" x2="89667" y2="28500"/>
                        <a14:foregroundMark x1="92667" y1="29250" x2="93667" y2="32000"/>
                        <a14:foregroundMark x1="90667" y1="26250" x2="94000" y2="28000"/>
                        <a14:foregroundMark x1="33667" y1="65000" x2="87000" y2="63500"/>
                        <a14:foregroundMark x1="87000" y1="63500" x2="97667" y2="74250"/>
                        <a14:foregroundMark x1="97667" y1="74250" x2="99333" y2="88750"/>
                        <a14:foregroundMark x1="99333" y1="88750" x2="87667" y2="98250"/>
                        <a14:foregroundMark x1="87667" y1="98250" x2="49667" y2="99000"/>
                        <a14:foregroundMark x1="49667" y1="99000" x2="34333" y2="93500"/>
                        <a14:foregroundMark x1="34333" y1="93500" x2="33667" y2="65750"/>
                        <a14:foregroundMark x1="40333" y1="69500" x2="62667" y2="71500"/>
                        <a14:foregroundMark x1="62667" y1="71500" x2="78667" y2="76500"/>
                        <a14:foregroundMark x1="78667" y1="76500" x2="88000" y2="89000"/>
                        <a14:foregroundMark x1="88000" y1="89000" x2="66333" y2="88500"/>
                        <a14:foregroundMark x1="66333" y1="88500" x2="51000" y2="79250"/>
                        <a14:foregroundMark x1="51000" y1="79250" x2="50333" y2="74000"/>
                        <a14:foregroundMark x1="41667" y1="93750" x2="87667" y2="93000"/>
                        <a14:foregroundMark x1="50667" y1="75500" x2="64000" y2="75500"/>
                        <a14:foregroundMark x1="69000" y1="80250" x2="71333" y2="90750"/>
                        <a14:foregroundMark x1="37000" y1="98750" x2="57333" y2="98750"/>
                        <a14:foregroundMark x1="57333" y1="98750" x2="93000" y2="97250"/>
                        <a14:foregroundMark x1="93000" y1="97250" x2="95333" y2="93250"/>
                        <a14:foregroundMark x1="40667" y1="83750" x2="45333" y2="81500"/>
                        <a14:foregroundMark x1="42667" y1="88500" x2="42333" y2="89500"/>
                        <a14:foregroundMark x1="43667" y1="97000" x2="61333" y2="97000"/>
                        <a14:foregroundMark x1="61333" y1="97000" x2="79000" y2="96000"/>
                        <a14:foregroundMark x1="79000" y1="96000" x2="89667" y2="96000"/>
                        <a14:foregroundMark x1="48000" y1="96000" x2="58667" y2="96250"/>
                        <a14:foregroundMark x1="75667" y1="70750" x2="77333" y2="74750"/>
                        <a14:foregroundMark x1="6000" y1="41250" x2="23667" y2="42000"/>
                        <a14:foregroundMark x1="23667" y1="42000" x2="38667" y2="48250"/>
                        <a14:foregroundMark x1="38667" y1="48250" x2="35667" y2="64000"/>
                        <a14:foregroundMark x1="1667" y1="56500" x2="5667" y2="44000"/>
                        <a14:foregroundMark x1="5667" y1="44000" x2="23333" y2="41250"/>
                        <a14:foregroundMark x1="23333" y1="41250" x2="37333" y2="42250"/>
                        <a14:foregroundMark x1="2667" y1="75250" x2="32000" y2="77750"/>
                        <a14:foregroundMark x1="38333" y1="8750" x2="50000" y2="11000"/>
                        <a14:foregroundMark x1="37333" y1="8000" x2="55333" y2="8250"/>
                        <a14:foregroundMark x1="55333" y1="8250" x2="56667" y2="8000"/>
                      </a14:backgroundRemoval>
                    </a14:imgEffect>
                  </a14:imgLayer>
                </a14:imgProps>
              </a:ext>
              <a:ext uri="{28A0092B-C50C-407E-A947-70E740481C1C}">
                <a14:useLocalDpi xmlns:a14="http://schemas.microsoft.com/office/drawing/2010/main" val="0"/>
              </a:ext>
            </a:extLst>
          </a:blip>
          <a:srcRect/>
          <a:stretch>
            <a:fillRect/>
          </a:stretch>
        </p:blipFill>
        <p:spPr bwMode="auto">
          <a:xfrm>
            <a:off x="4990788" y="3245501"/>
            <a:ext cx="1683626" cy="224483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F73EFB1-837D-49D9-825B-469FE1AE8FEA}"/>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4555" b="98758" l="2099" r="91031">
                        <a14:foregroundMark x1="33015" y1="12008" x2="42557" y2="8075"/>
                        <a14:foregroundMark x1="42557" y1="8075" x2="35496" y2="9731"/>
                        <a14:foregroundMark x1="36260" y1="4555" x2="38359" y2="5383"/>
                        <a14:foregroundMark x1="89313" y1="32712" x2="91221" y2="43271"/>
                        <a14:foregroundMark x1="91221" y1="43271" x2="89504" y2="32298"/>
                        <a14:foregroundMark x1="89504" y1="32298" x2="89695" y2="32298"/>
                        <a14:foregroundMark x1="55916" y1="55280" x2="59733" y2="58178"/>
                        <a14:foregroundMark x1="56107" y1="22774" x2="58015" y2="26294"/>
                        <a14:foregroundMark x1="34542" y1="69358" x2="37786" y2="70600"/>
                        <a14:foregroundMark x1="43702" y1="75155" x2="60305" y2="81781"/>
                        <a14:foregroundMark x1="60305" y1="67909" x2="59351" y2="69772"/>
                        <a14:foregroundMark x1="60496" y1="72050" x2="63168" y2="73706"/>
                        <a14:foregroundMark x1="62595" y1="72257" x2="64885" y2="72671"/>
                        <a14:foregroundMark x1="59351" y1="58799" x2="62786" y2="62319"/>
                        <a14:foregroundMark x1="39885" y1="85093" x2="57824" y2="95031"/>
                        <a14:foregroundMark x1="57824" y1="95031" x2="67557" y2="92961"/>
                        <a14:foregroundMark x1="67557" y1="92961" x2="49427" y2="89234"/>
                        <a14:foregroundMark x1="55344" y1="95238" x2="65076" y2="96273"/>
                        <a14:foregroundMark x1="65076" y1="96273" x2="66603" y2="93789"/>
                        <a14:foregroundMark x1="39122" y1="86335" x2="62977" y2="98758"/>
                        <a14:foregroundMark x1="10115" y1="51553" x2="4962" y2="61077"/>
                        <a14:foregroundMark x1="4962" y1="61077" x2="10687" y2="69565"/>
                        <a14:foregroundMark x1="10687" y1="69565" x2="25763" y2="78468"/>
                        <a14:foregroundMark x1="3626" y1="65217" x2="13359" y2="70186"/>
                        <a14:foregroundMark x1="2099" y1="62526" x2="12405" y2="71222"/>
                        <a14:foregroundMark x1="38740" y1="77226" x2="39695" y2="80124"/>
                        <a14:foregroundMark x1="39885" y1="80124" x2="38359" y2="85093"/>
                        <a14:foregroundMark x1="3053" y1="63354" x2="5916" y2="58385"/>
                        <a14:foregroundMark x1="5344" y1="65839" x2="5344" y2="65839"/>
                        <a14:foregroundMark x1="4389" y1="65839" x2="21756" y2="76190"/>
                        <a14:foregroundMark x1="21756" y1="76190" x2="21756" y2="76190"/>
                      </a14:backgroundRemoval>
                    </a14:imgEffect>
                  </a14:imgLayer>
                </a14:imgProps>
              </a:ext>
            </a:extLst>
          </a:blip>
          <a:stretch>
            <a:fillRect/>
          </a:stretch>
        </p:blipFill>
        <p:spPr>
          <a:xfrm>
            <a:off x="5056881" y="5037801"/>
            <a:ext cx="1343110" cy="1238019"/>
          </a:xfrm>
          <a:prstGeom prst="rect">
            <a:avLst/>
          </a:prstGeom>
        </p:spPr>
      </p:pic>
      <p:pic>
        <p:nvPicPr>
          <p:cNvPr id="4110" name="Picture 14" descr="Resultado de imagem para healthcare iot">
            <a:extLst>
              <a:ext uri="{FF2B5EF4-FFF2-40B4-BE49-F238E27FC236}">
                <a16:creationId xmlns:a16="http://schemas.microsoft.com/office/drawing/2014/main" id="{B986DC09-845C-4D39-BF0A-5ED8EE23FD55}"/>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154110" y="4840493"/>
            <a:ext cx="1597997" cy="1435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997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4768534D-7AFC-40EE-9F4B-6AC89F3E7959}"/>
              </a:ext>
            </a:extLst>
          </p:cNvPr>
          <p:cNvSpPr/>
          <p:nvPr/>
        </p:nvSpPr>
        <p:spPr>
          <a:xfrm>
            <a:off x="5133330" y="1563663"/>
            <a:ext cx="3744416" cy="4740806"/>
          </a:xfrm>
          <a:prstGeom prst="rect">
            <a:avLst/>
          </a:prstGeom>
          <a:solidFill>
            <a:srgbClr val="BDD3FF"/>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pt-BR">
                <a:ln>
                  <a:solidFill>
                    <a:srgbClr val="002060"/>
                  </a:solidFill>
                </a:ln>
                <a:solidFill>
                  <a:srgbClr val="002060"/>
                </a:solidFill>
              </a:rPr>
              <a:t>Outros projetos</a:t>
            </a:r>
          </a:p>
          <a:p>
            <a:br>
              <a:rPr lang="pt-BR">
                <a:solidFill>
                  <a:schemeClr val="tx2">
                    <a:lumMod val="95000"/>
                    <a:lumOff val="5000"/>
                  </a:schemeClr>
                </a:solidFill>
              </a:rPr>
            </a:br>
            <a:endParaRPr lang="en-US" dirty="0">
              <a:solidFill>
                <a:schemeClr val="tx2">
                  <a:lumMod val="95000"/>
                  <a:lumOff val="5000"/>
                </a:schemeClr>
              </a:solidFill>
            </a:endParaRPr>
          </a:p>
        </p:txBody>
      </p:sp>
      <p:sp>
        <p:nvSpPr>
          <p:cNvPr id="13" name="Title 12"/>
          <p:cNvSpPr>
            <a:spLocks noGrp="1"/>
          </p:cNvSpPr>
          <p:nvPr>
            <p:ph type="title"/>
          </p:nvPr>
        </p:nvSpPr>
        <p:spPr>
          <a:xfrm>
            <a:off x="1051497" y="548680"/>
            <a:ext cx="7803007" cy="890581"/>
          </a:xfrm>
        </p:spPr>
        <p:txBody>
          <a:bodyPr>
            <a:normAutofit fontScale="90000"/>
          </a:bodyPr>
          <a:lstStyle/>
          <a:p>
            <a:r>
              <a:rPr lang="pt-BR" sz="3200" dirty="0"/>
              <a:t>A internet das coisas BOAS</a:t>
            </a:r>
            <a:br>
              <a:rPr lang="pt-BR" sz="3200" dirty="0"/>
            </a:br>
            <a:r>
              <a:rPr lang="pt-BR" sz="1600" dirty="0"/>
              <a:t>Podemos fazer do mundo um lugar melhor na combinação de imaginação, inovação e IOT?</a:t>
            </a:r>
            <a:endParaRPr lang="pt-BR" sz="3200" dirty="0"/>
          </a:p>
        </p:txBody>
      </p:sp>
      <p:pic>
        <p:nvPicPr>
          <p:cNvPr id="4" name="Picture 3">
            <a:hlinkClick r:id="rId2"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5" name="Rectangle 4">
            <a:extLst>
              <a:ext uri="{FF2B5EF4-FFF2-40B4-BE49-F238E27FC236}">
                <a16:creationId xmlns:a16="http://schemas.microsoft.com/office/drawing/2014/main" id="{3DD4541F-0437-48C8-9E09-36DF57F22D6A}"/>
              </a:ext>
            </a:extLst>
          </p:cNvPr>
          <p:cNvSpPr/>
          <p:nvPr/>
        </p:nvSpPr>
        <p:spPr>
          <a:xfrm>
            <a:off x="1172890" y="1563663"/>
            <a:ext cx="3744416" cy="4740806"/>
          </a:xfrm>
          <a:prstGeom prst="rect">
            <a:avLst/>
          </a:prstGeom>
          <a:solidFill>
            <a:srgbClr val="E8D9F3"/>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pt-BR" dirty="0">
                <a:ln>
                  <a:solidFill>
                    <a:srgbClr val="7030A0"/>
                  </a:solidFill>
                </a:ln>
                <a:solidFill>
                  <a:srgbClr val="7030A0"/>
                </a:solidFill>
              </a:rPr>
              <a:t>Internet e Conectividade </a:t>
            </a:r>
            <a:br>
              <a:rPr lang="pt-BR" dirty="0">
                <a:solidFill>
                  <a:schemeClr val="tx2">
                    <a:lumMod val="95000"/>
                    <a:lumOff val="5000"/>
                  </a:schemeClr>
                </a:solidFill>
              </a:rPr>
            </a:br>
            <a:endParaRPr lang="en-US" dirty="0">
              <a:solidFill>
                <a:schemeClr val="tx2">
                  <a:lumMod val="95000"/>
                  <a:lumOff val="5000"/>
                </a:schemeClr>
              </a:solidFill>
            </a:endParaRPr>
          </a:p>
        </p:txBody>
      </p:sp>
      <p:sp>
        <p:nvSpPr>
          <p:cNvPr id="36" name="Arrow: Chevron 35">
            <a:extLst>
              <a:ext uri="{FF2B5EF4-FFF2-40B4-BE49-F238E27FC236}">
                <a16:creationId xmlns:a16="http://schemas.microsoft.com/office/drawing/2014/main" id="{BA81FB0F-AEF5-4F22-BE15-186A174816C3}"/>
              </a:ext>
            </a:extLst>
          </p:cNvPr>
          <p:cNvSpPr/>
          <p:nvPr/>
        </p:nvSpPr>
        <p:spPr>
          <a:xfrm>
            <a:off x="-1103201" y="3638196"/>
            <a:ext cx="47060" cy="47130"/>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sp>
        <p:nvSpPr>
          <p:cNvPr id="62" name="TextBox 61">
            <a:extLst>
              <a:ext uri="{FF2B5EF4-FFF2-40B4-BE49-F238E27FC236}">
                <a16:creationId xmlns:a16="http://schemas.microsoft.com/office/drawing/2014/main" id="{7DC446EE-C099-4953-8BA1-521D8576A5F5}"/>
              </a:ext>
            </a:extLst>
          </p:cNvPr>
          <p:cNvSpPr txBox="1"/>
          <p:nvPr/>
        </p:nvSpPr>
        <p:spPr>
          <a:xfrm>
            <a:off x="1293590" y="1989500"/>
            <a:ext cx="3515394" cy="1643527"/>
          </a:xfrm>
          <a:prstGeom prst="rect">
            <a:avLst/>
          </a:prstGeom>
          <a:noFill/>
        </p:spPr>
        <p:txBody>
          <a:bodyPr wrap="square" rtlCol="0">
            <a:spAutoFit/>
          </a:bodyPr>
          <a:lstStyle/>
          <a:p>
            <a:pPr>
              <a:lnSpc>
                <a:spcPct val="90000"/>
              </a:lnSpc>
            </a:pPr>
            <a:r>
              <a:rPr lang="pt-BR" sz="1600" dirty="0"/>
              <a:t>O PROJETO LOON pretende disponibilizar uma rede de balões que viajam à beira do espaço, projetados para ampliar a conectividade com a Internet das pessoas e das coisas em áreas rurais e remotas.</a:t>
            </a:r>
            <a:endParaRPr lang="en-US" sz="1600" dirty="0"/>
          </a:p>
        </p:txBody>
      </p:sp>
      <p:pic>
        <p:nvPicPr>
          <p:cNvPr id="3080" name="Picture 8" descr="Resultado de imagem para projeto loon">
            <a:extLst>
              <a:ext uri="{FF2B5EF4-FFF2-40B4-BE49-F238E27FC236}">
                <a16:creationId xmlns:a16="http://schemas.microsoft.com/office/drawing/2014/main" id="{390BDB4A-1191-4904-AC5D-04B272C0F3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6395" y="3589573"/>
            <a:ext cx="3237406" cy="242935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sultado de imagem para projeto loon">
            <a:extLst>
              <a:ext uri="{FF2B5EF4-FFF2-40B4-BE49-F238E27FC236}">
                <a16:creationId xmlns:a16="http://schemas.microsoft.com/office/drawing/2014/main" id="{896F738C-3FCE-4D97-9553-BFF5CC74EC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6761" y="5233100"/>
            <a:ext cx="1632223" cy="92492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m relacionada">
            <a:extLst>
              <a:ext uri="{FF2B5EF4-FFF2-40B4-BE49-F238E27FC236}">
                <a16:creationId xmlns:a16="http://schemas.microsoft.com/office/drawing/2014/main" id="{69F083BE-2811-4411-99AE-1B637D1531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1212" y="3757429"/>
            <a:ext cx="1439461" cy="1003261"/>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Resultado de imagem para projeto loon">
            <a:extLst>
              <a:ext uri="{FF2B5EF4-FFF2-40B4-BE49-F238E27FC236}">
                <a16:creationId xmlns:a16="http://schemas.microsoft.com/office/drawing/2014/main" id="{A9476DC7-F58B-4469-B63E-8187B2DD85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40596" y="3407027"/>
            <a:ext cx="1539229" cy="73754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E6A1AEC-1410-4B44-8C41-40F64AB499C1}"/>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644" b="93082" l="4898" r="99728">
                        <a14:foregroundMark x1="5714" y1="12159" x2="12517" y2="12159"/>
                        <a14:foregroundMark x1="12517" y1="12159" x2="35918" y2="8386"/>
                        <a14:foregroundMark x1="35918" y1="8386" x2="42721" y2="8805"/>
                        <a14:foregroundMark x1="43579" y1="18444" x2="43673" y2="19497"/>
                        <a14:foregroundMark x1="42721" y1="8805" x2="43257" y2="14827"/>
                        <a14:foregroundMark x1="41484" y1="20055" x2="27211" y2="23690"/>
                        <a14:foregroundMark x1="43673" y1="19497" x2="43180" y2="19623"/>
                        <a14:foregroundMark x1="27211" y1="23690" x2="21361" y2="31866"/>
                        <a14:foregroundMark x1="21361" y1="31866" x2="23073" y2="50517"/>
                        <a14:foregroundMark x1="15023" y1="55717" x2="10340" y2="51782"/>
                        <a14:foregroundMark x1="10340" y1="51782" x2="8290" y2="43207"/>
                        <a14:foregroundMark x1="5119" y1="19516" x2="5306" y2="16352"/>
                        <a14:foregroundMark x1="5306" y1="16352" x2="7075" y2="13417"/>
                        <a14:foregroundMark x1="6463" y1="43621" x2="6395" y2="49266"/>
                        <a14:foregroundMark x1="6395" y1="49266" x2="13469" y2="53040"/>
                        <a14:foregroundMark x1="13469" y1="53040" x2="18274" y2="52806"/>
                        <a14:foregroundMark x1="55646" y1="24528" x2="62993" y2="22642"/>
                        <a14:foregroundMark x1="62993" y1="22642" x2="57823" y2="31027"/>
                        <a14:foregroundMark x1="57823" y1="31027" x2="55646" y2="24319"/>
                        <a14:foregroundMark x1="64490" y1="21174" x2="58912" y2="29140"/>
                        <a14:foregroundMark x1="58912" y1="29140" x2="55646" y2="29140"/>
                        <a14:foregroundMark x1="56327" y1="29560" x2="63265" y2="31447"/>
                        <a14:foregroundMark x1="63265" y1="31447" x2="93333" y2="22222"/>
                        <a14:foregroundMark x1="93333" y1="22222" x2="97224" y2="29308"/>
                        <a14:foregroundMark x1="67168" y1="91586" x2="60952" y2="93501"/>
                        <a14:foregroundMark x1="60952" y1="93501" x2="54966" y2="85744"/>
                        <a14:foregroundMark x1="54966" y1="85744" x2="52789" y2="74843"/>
                        <a14:foregroundMark x1="52789" y1="74843" x2="53333" y2="37526"/>
                        <a14:foregroundMark x1="53333" y1="37526" x2="57687" y2="32495"/>
                        <a14:foregroundMark x1="93741" y1="24109" x2="97129" y2="34162"/>
                        <a14:foregroundMark x1="97059" y1="37754" x2="96599" y2="41300"/>
                        <a14:foregroundMark x1="23401" y1="52621" x2="26395" y2="51782"/>
                        <a14:foregroundMark x1="96054" y1="23480" x2="97267" y2="27147"/>
                        <a14:foregroundMark x1="96340" y1="74466" x2="95374" y2="76310"/>
                        <a14:foregroundMark x1="95646" y1="43187" x2="96054" y2="66247"/>
                        <a14:backgroundMark x1="4354" y1="20964" x2="6531" y2="43606"/>
                        <a14:backgroundMark x1="4490" y1="20335" x2="5714" y2="22013"/>
                        <a14:backgroundMark x1="42313" y1="17610" x2="44218" y2="16562"/>
                        <a14:backgroundMark x1="26495" y1="51510" x2="26803" y2="51363"/>
                        <a14:backgroundMark x1="15374" y1="56813" x2="23237" y2="53063"/>
                        <a14:backgroundMark x1="14830" y1="56184" x2="17279" y2="56184"/>
                        <a14:backgroundMark x1="66939" y1="92243" x2="95510" y2="78826"/>
                        <a14:backgroundMark x1="95510" y1="78826" x2="96085" y2="77054"/>
                        <a14:backgroundMark x1="99708" y1="26680" x2="99728" y2="25786"/>
                        <a14:backgroundMark x1="99477" y1="37133" x2="99530" y2="34735"/>
                        <a14:backgroundMark x1="87755" y1="85325" x2="94694" y2="80713"/>
                        <a14:backgroundMark x1="94694" y1="80713" x2="96577" y2="77569"/>
                        <a14:backgroundMark x1="86803" y1="85744" x2="92925" y2="83857"/>
                        <a14:backgroundMark x1="99592" y1="26625" x2="98639" y2="75262"/>
                      </a14:backgroundRemoval>
                    </a14:imgEffect>
                  </a14:imgLayer>
                </a14:imgProps>
              </a:ext>
            </a:extLst>
          </a:blip>
          <a:stretch>
            <a:fillRect/>
          </a:stretch>
        </p:blipFill>
        <p:spPr>
          <a:xfrm>
            <a:off x="5907028" y="2473053"/>
            <a:ext cx="2219899" cy="1440669"/>
          </a:xfrm>
          <a:prstGeom prst="rect">
            <a:avLst/>
          </a:prstGeom>
        </p:spPr>
      </p:pic>
      <p:sp>
        <p:nvSpPr>
          <p:cNvPr id="15" name="TextBox 14">
            <a:extLst>
              <a:ext uri="{FF2B5EF4-FFF2-40B4-BE49-F238E27FC236}">
                <a16:creationId xmlns:a16="http://schemas.microsoft.com/office/drawing/2014/main" id="{4BF7F0C3-D86A-47A3-8C29-2863C3CDE925}"/>
              </a:ext>
            </a:extLst>
          </p:cNvPr>
          <p:cNvSpPr txBox="1"/>
          <p:nvPr/>
        </p:nvSpPr>
        <p:spPr>
          <a:xfrm>
            <a:off x="5156408" y="2039236"/>
            <a:ext cx="3515394" cy="461665"/>
          </a:xfrm>
          <a:prstGeom prst="rect">
            <a:avLst/>
          </a:prstGeom>
          <a:noFill/>
        </p:spPr>
        <p:txBody>
          <a:bodyPr wrap="square" rtlCol="0">
            <a:spAutoFit/>
          </a:bodyPr>
          <a:lstStyle/>
          <a:p>
            <a:r>
              <a:rPr lang="pt-BR" sz="1200" b="1" dirty="0"/>
              <a:t>Bosch XDK</a:t>
            </a:r>
            <a:r>
              <a:rPr lang="pt-BR" sz="1200" dirty="0"/>
              <a:t>: Comande-o por voz com IBM </a:t>
            </a:r>
            <a:r>
              <a:rPr lang="pt-BR" sz="1200" dirty="0" err="1"/>
              <a:t>Bluemix</a:t>
            </a:r>
            <a:r>
              <a:rPr lang="pt-BR" sz="1200" dirty="0"/>
              <a:t> Speech </a:t>
            </a:r>
            <a:r>
              <a:rPr lang="pt-BR" sz="1200" dirty="0" err="1"/>
              <a:t>to</a:t>
            </a:r>
            <a:r>
              <a:rPr lang="pt-BR" sz="1200" dirty="0"/>
              <a:t> </a:t>
            </a:r>
            <a:r>
              <a:rPr lang="pt-BR" sz="1200" dirty="0" err="1"/>
              <a:t>Text</a:t>
            </a:r>
            <a:endParaRPr lang="pt-BR" sz="1200" dirty="0"/>
          </a:p>
        </p:txBody>
      </p:sp>
      <p:pic>
        <p:nvPicPr>
          <p:cNvPr id="3" name="Picture 2">
            <a:extLst>
              <a:ext uri="{FF2B5EF4-FFF2-40B4-BE49-F238E27FC236}">
                <a16:creationId xmlns:a16="http://schemas.microsoft.com/office/drawing/2014/main" id="{9500A385-B47D-4A3D-831C-5339012D290C}"/>
              </a:ext>
            </a:extLst>
          </p:cNvPr>
          <p:cNvPicPr>
            <a:picLocks noChangeAspect="1"/>
          </p:cNvPicPr>
          <p:nvPr/>
        </p:nvPicPr>
        <p:blipFill>
          <a:blip r:embed="rId10"/>
          <a:stretch>
            <a:fillRect/>
          </a:stretch>
        </p:blipFill>
        <p:spPr>
          <a:xfrm>
            <a:off x="5332614" y="4979928"/>
            <a:ext cx="3263396" cy="1227859"/>
          </a:xfrm>
          <a:prstGeom prst="rect">
            <a:avLst/>
          </a:prstGeom>
        </p:spPr>
      </p:pic>
      <p:sp>
        <p:nvSpPr>
          <p:cNvPr id="16" name="TextBox 15">
            <a:extLst>
              <a:ext uri="{FF2B5EF4-FFF2-40B4-BE49-F238E27FC236}">
                <a16:creationId xmlns:a16="http://schemas.microsoft.com/office/drawing/2014/main" id="{92C679C5-9798-493E-AAD6-4C42AEF835A1}"/>
              </a:ext>
            </a:extLst>
          </p:cNvPr>
          <p:cNvSpPr txBox="1"/>
          <p:nvPr/>
        </p:nvSpPr>
        <p:spPr>
          <a:xfrm>
            <a:off x="5206615" y="3730572"/>
            <a:ext cx="3515394" cy="1200329"/>
          </a:xfrm>
          <a:prstGeom prst="rect">
            <a:avLst/>
          </a:prstGeom>
          <a:noFill/>
        </p:spPr>
        <p:txBody>
          <a:bodyPr wrap="square" rtlCol="0">
            <a:spAutoFit/>
          </a:bodyPr>
          <a:lstStyle/>
          <a:p>
            <a:r>
              <a:rPr lang="pt-BR" sz="1200" b="1" dirty="0"/>
              <a:t>Rede </a:t>
            </a:r>
            <a:r>
              <a:rPr lang="pt-BR" sz="1200" b="1" dirty="0" err="1"/>
              <a:t>LoRa</a:t>
            </a:r>
            <a:r>
              <a:rPr lang="pt-BR" sz="1200" dirty="0"/>
              <a:t>: É uma solução sem fio </a:t>
            </a:r>
            <a:r>
              <a:rPr lang="pt-BR" sz="1200" dirty="0" err="1"/>
              <a:t>sub-GHz</a:t>
            </a:r>
            <a:r>
              <a:rPr lang="pt-BR" sz="1200" dirty="0"/>
              <a:t> em frequência não licenciada que endereça demandas para conexão entre dispositivos para aplicações de baixo consumo, longa distância (em alguns locais é possível conseguir 15 km) e baixo custo de infraestrutura.</a:t>
            </a:r>
          </a:p>
        </p:txBody>
      </p:sp>
    </p:spTree>
    <p:extLst>
      <p:ext uri="{BB962C8B-B14F-4D97-AF65-F5344CB8AC3E}">
        <p14:creationId xmlns:p14="http://schemas.microsoft.com/office/powerpoint/2010/main" val="1419289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4768534D-7AFC-40EE-9F4B-6AC89F3E7959}"/>
              </a:ext>
            </a:extLst>
          </p:cNvPr>
          <p:cNvSpPr/>
          <p:nvPr/>
        </p:nvSpPr>
        <p:spPr>
          <a:xfrm>
            <a:off x="5133330" y="1563663"/>
            <a:ext cx="3744416" cy="4740806"/>
          </a:xfrm>
          <a:prstGeom prst="rect">
            <a:avLst/>
          </a:prstGeom>
          <a:solidFill>
            <a:srgbClr val="BDD3FF"/>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pt-BR">
                <a:ln>
                  <a:solidFill>
                    <a:srgbClr val="002060"/>
                  </a:solidFill>
                </a:ln>
                <a:solidFill>
                  <a:srgbClr val="002060"/>
                </a:solidFill>
              </a:rPr>
              <a:t>Outros projetos</a:t>
            </a:r>
          </a:p>
          <a:p>
            <a:br>
              <a:rPr lang="pt-BR">
                <a:solidFill>
                  <a:schemeClr val="tx2">
                    <a:lumMod val="95000"/>
                    <a:lumOff val="5000"/>
                  </a:schemeClr>
                </a:solidFill>
              </a:rPr>
            </a:br>
            <a:endParaRPr lang="en-US" dirty="0">
              <a:solidFill>
                <a:schemeClr val="tx2">
                  <a:lumMod val="95000"/>
                  <a:lumOff val="5000"/>
                </a:schemeClr>
              </a:solidFill>
            </a:endParaRPr>
          </a:p>
        </p:txBody>
      </p:sp>
      <p:sp>
        <p:nvSpPr>
          <p:cNvPr id="13" name="Title 12"/>
          <p:cNvSpPr>
            <a:spLocks noGrp="1"/>
          </p:cNvSpPr>
          <p:nvPr>
            <p:ph type="title"/>
          </p:nvPr>
        </p:nvSpPr>
        <p:spPr>
          <a:xfrm>
            <a:off x="1051497" y="548680"/>
            <a:ext cx="7803007" cy="890581"/>
          </a:xfrm>
        </p:spPr>
        <p:txBody>
          <a:bodyPr>
            <a:normAutofit fontScale="90000"/>
          </a:bodyPr>
          <a:lstStyle/>
          <a:p>
            <a:r>
              <a:rPr lang="pt-BR" sz="3200" dirty="0"/>
              <a:t>A internet das coisas BOAS</a:t>
            </a:r>
            <a:br>
              <a:rPr lang="pt-BR" sz="3200" dirty="0"/>
            </a:br>
            <a:r>
              <a:rPr lang="pt-BR" sz="1600" dirty="0"/>
              <a:t>Podemos fazer do mundo um lugar melhor na combinação de imaginação, inovação e IOT?</a:t>
            </a:r>
            <a:endParaRPr lang="pt-BR" sz="3200" dirty="0"/>
          </a:p>
        </p:txBody>
      </p:sp>
      <p:pic>
        <p:nvPicPr>
          <p:cNvPr id="4" name="Picture 3">
            <a:hlinkClick r:id="rId2"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36" name="Arrow: Chevron 35">
            <a:extLst>
              <a:ext uri="{FF2B5EF4-FFF2-40B4-BE49-F238E27FC236}">
                <a16:creationId xmlns:a16="http://schemas.microsoft.com/office/drawing/2014/main" id="{BA81FB0F-AEF5-4F22-BE15-186A174816C3}"/>
              </a:ext>
            </a:extLst>
          </p:cNvPr>
          <p:cNvSpPr/>
          <p:nvPr/>
        </p:nvSpPr>
        <p:spPr>
          <a:xfrm>
            <a:off x="-1103201" y="3638196"/>
            <a:ext cx="47060" cy="47130"/>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sp>
        <p:nvSpPr>
          <p:cNvPr id="17" name="Rectangle 16">
            <a:extLst>
              <a:ext uri="{FF2B5EF4-FFF2-40B4-BE49-F238E27FC236}">
                <a16:creationId xmlns:a16="http://schemas.microsoft.com/office/drawing/2014/main" id="{9B3985F4-566E-4B45-AE43-023661AAFC00}"/>
              </a:ext>
            </a:extLst>
          </p:cNvPr>
          <p:cNvSpPr/>
          <p:nvPr/>
        </p:nvSpPr>
        <p:spPr>
          <a:xfrm>
            <a:off x="1172890" y="1563663"/>
            <a:ext cx="3744416" cy="474080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pt-BR" dirty="0">
                <a:ln>
                  <a:solidFill>
                    <a:srgbClr val="0070C0"/>
                  </a:solidFill>
                </a:ln>
                <a:solidFill>
                  <a:srgbClr val="0070C0"/>
                </a:solidFill>
              </a:rPr>
              <a:t>Outros Projetos</a:t>
            </a:r>
          </a:p>
          <a:p>
            <a:br>
              <a:rPr lang="pt-BR" dirty="0">
                <a:solidFill>
                  <a:schemeClr val="tx2">
                    <a:lumMod val="95000"/>
                    <a:lumOff val="5000"/>
                  </a:schemeClr>
                </a:solidFill>
              </a:rPr>
            </a:br>
            <a:endParaRPr lang="en-US" dirty="0">
              <a:solidFill>
                <a:schemeClr val="tx2">
                  <a:lumMod val="95000"/>
                  <a:lumOff val="5000"/>
                </a:schemeClr>
              </a:solidFill>
            </a:endParaRPr>
          </a:p>
        </p:txBody>
      </p:sp>
      <p:sp>
        <p:nvSpPr>
          <p:cNvPr id="16" name="TextBox 15">
            <a:extLst>
              <a:ext uri="{FF2B5EF4-FFF2-40B4-BE49-F238E27FC236}">
                <a16:creationId xmlns:a16="http://schemas.microsoft.com/office/drawing/2014/main" id="{92C679C5-9798-493E-AAD6-4C42AEF835A1}"/>
              </a:ext>
            </a:extLst>
          </p:cNvPr>
          <p:cNvSpPr txBox="1"/>
          <p:nvPr/>
        </p:nvSpPr>
        <p:spPr>
          <a:xfrm>
            <a:off x="1231087" y="1900736"/>
            <a:ext cx="3515394" cy="1015663"/>
          </a:xfrm>
          <a:prstGeom prst="rect">
            <a:avLst/>
          </a:prstGeom>
          <a:noFill/>
        </p:spPr>
        <p:txBody>
          <a:bodyPr wrap="square" rtlCol="0">
            <a:spAutoFit/>
          </a:bodyPr>
          <a:lstStyle/>
          <a:p>
            <a:r>
              <a:rPr lang="pt-BR" sz="1200" dirty="0"/>
              <a:t>O </a:t>
            </a:r>
            <a:r>
              <a:rPr lang="pt-BR" sz="1200" b="1" dirty="0"/>
              <a:t>IBM BLUEMIX</a:t>
            </a:r>
            <a:r>
              <a:rPr lang="pt-BR" sz="1200" dirty="0"/>
              <a:t>, plataforma de computação em nuvem da IBM, possui um aplicativo chamado Visual </a:t>
            </a:r>
            <a:r>
              <a:rPr lang="pt-BR" sz="1200" dirty="0" err="1"/>
              <a:t>Recognition</a:t>
            </a:r>
            <a:r>
              <a:rPr lang="pt-BR" sz="1200" dirty="0"/>
              <a:t>, ou reconhecimento visual, traduzido para português, capaz de reconhecer padrões em imagens.</a:t>
            </a:r>
          </a:p>
        </p:txBody>
      </p:sp>
      <p:pic>
        <p:nvPicPr>
          <p:cNvPr id="6" name="Picture 5">
            <a:hlinkClick r:id="rId4"/>
            <a:extLst>
              <a:ext uri="{FF2B5EF4-FFF2-40B4-BE49-F238E27FC236}">
                <a16:creationId xmlns:a16="http://schemas.microsoft.com/office/drawing/2014/main" id="{F58534A6-B6A4-493A-8B7C-6FE7213D2427}"/>
              </a:ext>
            </a:extLst>
          </p:cNvPr>
          <p:cNvPicPr>
            <a:picLocks noChangeAspect="1"/>
          </p:cNvPicPr>
          <p:nvPr/>
        </p:nvPicPr>
        <p:blipFill>
          <a:blip r:embed="rId5"/>
          <a:stretch>
            <a:fillRect/>
          </a:stretch>
        </p:blipFill>
        <p:spPr>
          <a:xfrm>
            <a:off x="1348185" y="2916399"/>
            <a:ext cx="3393826" cy="1930620"/>
          </a:xfrm>
          <a:prstGeom prst="rect">
            <a:avLst/>
          </a:prstGeom>
        </p:spPr>
      </p:pic>
      <p:sp>
        <p:nvSpPr>
          <p:cNvPr id="18" name="TextBox 17">
            <a:extLst>
              <a:ext uri="{FF2B5EF4-FFF2-40B4-BE49-F238E27FC236}">
                <a16:creationId xmlns:a16="http://schemas.microsoft.com/office/drawing/2014/main" id="{ACF27356-C61B-422A-8BE2-7764F30DE16A}"/>
              </a:ext>
            </a:extLst>
          </p:cNvPr>
          <p:cNvSpPr txBox="1"/>
          <p:nvPr/>
        </p:nvSpPr>
        <p:spPr>
          <a:xfrm>
            <a:off x="5247841" y="1908086"/>
            <a:ext cx="3515394" cy="1938992"/>
          </a:xfrm>
          <a:prstGeom prst="rect">
            <a:avLst/>
          </a:prstGeom>
          <a:noFill/>
        </p:spPr>
        <p:txBody>
          <a:bodyPr wrap="square" rtlCol="0">
            <a:spAutoFit/>
          </a:bodyPr>
          <a:lstStyle/>
          <a:p>
            <a:r>
              <a:rPr lang="pt-BR" sz="1200" dirty="0"/>
              <a:t>A </a:t>
            </a:r>
            <a:r>
              <a:rPr lang="pt-BR" sz="1200" b="1" dirty="0"/>
              <a:t>PARTICLE </a:t>
            </a:r>
            <a:r>
              <a:rPr lang="pt-BR" sz="1200" dirty="0"/>
              <a:t>oferece kits de desenvolvimento que fornecem tudo que você precisa para começar a desenvolver projetos de Internet das Coisas. O kit de desenvolvimento de hardware </a:t>
            </a:r>
            <a:r>
              <a:rPr lang="pt-BR" sz="1200" dirty="0" err="1"/>
              <a:t>Particle</a:t>
            </a:r>
            <a:r>
              <a:rPr lang="pt-BR" sz="1200" dirty="0"/>
              <a:t> </a:t>
            </a:r>
            <a:r>
              <a:rPr lang="pt-BR" sz="1200" dirty="0" err="1"/>
              <a:t>Photon</a:t>
            </a:r>
            <a:r>
              <a:rPr lang="pt-BR" sz="1200" dirty="0"/>
              <a:t>, consiste em solução completa de desenvolvimento </a:t>
            </a:r>
            <a:r>
              <a:rPr lang="pt-BR" sz="1200" dirty="0" err="1"/>
              <a:t>IoT</a:t>
            </a:r>
            <a:r>
              <a:rPr lang="pt-BR" sz="1200" dirty="0"/>
              <a:t> com um poderoso microcontrolador  ARM </a:t>
            </a:r>
            <a:r>
              <a:rPr lang="pt-BR" sz="1200" dirty="0" err="1"/>
              <a:t>Cortex</a:t>
            </a:r>
            <a:r>
              <a:rPr lang="pt-BR" sz="1200" dirty="0"/>
              <a:t> M3 e chip Wi-Fi </a:t>
            </a:r>
            <a:r>
              <a:rPr lang="pt-BR" sz="1200" dirty="0" err="1"/>
              <a:t>Cypress</a:t>
            </a:r>
            <a:r>
              <a:rPr lang="pt-BR" sz="1200" dirty="0"/>
              <a:t> WICED. O microcontrolador e o chip Wi-Fi estão alojados em um pequeno módulo de tamanho miniatura chamado PØ (-P-zero).</a:t>
            </a:r>
          </a:p>
        </p:txBody>
      </p:sp>
      <p:pic>
        <p:nvPicPr>
          <p:cNvPr id="5122" name="Picture 2" descr="Resultado de imagem para particle iot">
            <a:extLst>
              <a:ext uri="{FF2B5EF4-FFF2-40B4-BE49-F238E27FC236}">
                <a16:creationId xmlns:a16="http://schemas.microsoft.com/office/drawing/2014/main" id="{7C099A70-FB2A-42DC-A7FD-CD2D5AD41E04}"/>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3077" b="91590" l="10000" r="99315">
                        <a14:foregroundMark x1="56644" y1="14051" x2="69521" y2="9231"/>
                        <a14:foregroundMark x1="56370" y1="3077" x2="59589" y2="4410"/>
                        <a14:foregroundMark x1="89658" y1="39897" x2="99315" y2="56923"/>
                        <a14:foregroundMark x1="99315" y1="56923" x2="99589" y2="87590"/>
                        <a14:foregroundMark x1="99589" y1="87590" x2="56233" y2="91590"/>
                        <a14:foregroundMark x1="56233" y1="91590" x2="79521" y2="67282"/>
                        <a14:foregroundMark x1="79521" y1="67282" x2="87192" y2="49949"/>
                        <a14:foregroundMark x1="87192" y1="49949" x2="88767" y2="41128"/>
                        <a14:foregroundMark x1="63356" y1="60000" x2="63699" y2="56513"/>
                        <a14:foregroundMark x1="93151" y1="49436" x2="99315" y2="56000"/>
                      </a14:backgroundRemoval>
                    </a14:imgEffect>
                  </a14:imgLayer>
                </a14:imgProps>
              </a:ext>
              <a:ext uri="{28A0092B-C50C-407E-A947-70E740481C1C}">
                <a14:useLocalDpi xmlns:a14="http://schemas.microsoft.com/office/drawing/2010/main" val="0"/>
              </a:ext>
            </a:extLst>
          </a:blip>
          <a:srcRect/>
          <a:stretch>
            <a:fillRect/>
          </a:stretch>
        </p:blipFill>
        <p:spPr bwMode="auto">
          <a:xfrm>
            <a:off x="5425921" y="3847078"/>
            <a:ext cx="3440832" cy="2297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6601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51497" y="548680"/>
            <a:ext cx="7803007" cy="890581"/>
          </a:xfrm>
        </p:spPr>
        <p:txBody>
          <a:bodyPr>
            <a:normAutofit/>
          </a:bodyPr>
          <a:lstStyle/>
          <a:p>
            <a:r>
              <a:rPr lang="pt-BR" sz="3200" dirty="0"/>
              <a:t>Technoflora e IoP: </a:t>
            </a:r>
            <a:r>
              <a:rPr lang="pt-BR" sz="1600" dirty="0"/>
              <a:t>O que uma startup tem a ver com você?</a:t>
            </a:r>
            <a:endParaRPr lang="pt-BR" sz="3200" dirty="0"/>
          </a:p>
        </p:txBody>
      </p:sp>
      <p:pic>
        <p:nvPicPr>
          <p:cNvPr id="4" name="Picture 3">
            <a:hlinkClick r:id="rId2"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36" name="Arrow: Chevron 35">
            <a:extLst>
              <a:ext uri="{FF2B5EF4-FFF2-40B4-BE49-F238E27FC236}">
                <a16:creationId xmlns:a16="http://schemas.microsoft.com/office/drawing/2014/main" id="{BA81FB0F-AEF5-4F22-BE15-186A174816C3}"/>
              </a:ext>
            </a:extLst>
          </p:cNvPr>
          <p:cNvSpPr/>
          <p:nvPr/>
        </p:nvSpPr>
        <p:spPr>
          <a:xfrm>
            <a:off x="-1103201" y="3638196"/>
            <a:ext cx="47060" cy="47130"/>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sp>
        <p:nvSpPr>
          <p:cNvPr id="11" name="Content Placeholder 13">
            <a:extLst>
              <a:ext uri="{FF2B5EF4-FFF2-40B4-BE49-F238E27FC236}">
                <a16:creationId xmlns:a16="http://schemas.microsoft.com/office/drawing/2014/main" id="{CEB21839-D47E-481F-9E6D-696CAAC05547}"/>
              </a:ext>
            </a:extLst>
          </p:cNvPr>
          <p:cNvSpPr>
            <a:spLocks noGrp="1"/>
          </p:cNvSpPr>
          <p:nvPr>
            <p:ph idx="1"/>
          </p:nvPr>
        </p:nvSpPr>
        <p:spPr>
          <a:xfrm>
            <a:off x="1174750" y="1557338"/>
            <a:ext cx="7803007" cy="3959894"/>
          </a:xfrm>
        </p:spPr>
        <p:txBody>
          <a:bodyPr>
            <a:normAutofit fontScale="92500" lnSpcReduction="10000"/>
          </a:bodyPr>
          <a:lstStyle/>
          <a:p>
            <a:pPr marL="222940" lvl="1" indent="0">
              <a:buNone/>
            </a:pPr>
            <a:r>
              <a:rPr lang="pt-BR" sz="1800" dirty="0"/>
              <a:t>A </a:t>
            </a:r>
            <a:r>
              <a:rPr lang="pt-BR" sz="1800" b="1" dirty="0"/>
              <a:t>Technoflora</a:t>
            </a:r>
            <a:r>
              <a:rPr lang="pt-BR" sz="1800" dirty="0"/>
              <a:t> nasceu do desejo dos seus sócios em </a:t>
            </a:r>
            <a:br>
              <a:rPr lang="pt-BR" sz="1800" dirty="0"/>
            </a:br>
            <a:r>
              <a:rPr lang="pt-BR" sz="1800" dirty="0"/>
              <a:t>desenvolver novas técnicas de cultivo, preservação e </a:t>
            </a:r>
            <a:br>
              <a:rPr lang="pt-BR" sz="1800" dirty="0"/>
            </a:br>
            <a:r>
              <a:rPr lang="pt-BR" sz="1800" dirty="0"/>
              <a:t>manutenção de plantas, jardins e pomares, através do uso </a:t>
            </a:r>
            <a:br>
              <a:rPr lang="pt-BR" sz="1800" dirty="0"/>
            </a:br>
            <a:r>
              <a:rPr lang="pt-BR" sz="1800" dirty="0"/>
              <a:t>de avançada tecnologia que garanta o bem estar e de-</a:t>
            </a:r>
            <a:br>
              <a:rPr lang="pt-BR" sz="1800" dirty="0"/>
            </a:br>
            <a:r>
              <a:rPr lang="pt-BR" sz="1800" dirty="0"/>
              <a:t>mais benefícios produzidos pelo permanente contato das </a:t>
            </a:r>
            <a:br>
              <a:rPr lang="pt-BR" sz="1800" dirty="0"/>
            </a:br>
            <a:r>
              <a:rPr lang="pt-BR" sz="1800" dirty="0"/>
              <a:t>pessoas com a natureza.</a:t>
            </a:r>
          </a:p>
          <a:p>
            <a:pPr marL="222940" lvl="1" indent="0">
              <a:buNone/>
            </a:pPr>
            <a:r>
              <a:rPr lang="pt-BR" sz="1800" dirty="0"/>
              <a:t>A empresa atuará fortemente na automação de irrigação e </a:t>
            </a:r>
            <a:br>
              <a:rPr lang="pt-BR" sz="1800" dirty="0"/>
            </a:br>
            <a:r>
              <a:rPr lang="pt-BR" sz="1800" dirty="0"/>
              <a:t>controle de jardins de forma automática e programada, </a:t>
            </a:r>
            <a:br>
              <a:rPr lang="pt-BR" sz="1800" dirty="0"/>
            </a:br>
            <a:r>
              <a:rPr lang="pt-BR" sz="1800" dirty="0"/>
              <a:t>utilizando-se da tecnologia de Internet da Plantas (IoP), e </a:t>
            </a:r>
            <a:r>
              <a:rPr lang="pt-BR" sz="1800" dirty="0" err="1"/>
              <a:t>traba</a:t>
            </a:r>
            <a:r>
              <a:rPr lang="pt-BR" sz="1800" dirty="0"/>
              <a:t>-</a:t>
            </a:r>
            <a:br>
              <a:rPr lang="pt-BR" sz="1800" dirty="0"/>
            </a:br>
            <a:r>
              <a:rPr lang="pt-BR" sz="1800" dirty="0" err="1"/>
              <a:t>lhará</a:t>
            </a:r>
            <a:r>
              <a:rPr lang="pt-BR" sz="1800" dirty="0"/>
              <a:t> com parcerias locais, de outros estados e de outros países, </a:t>
            </a:r>
            <a:br>
              <a:rPr lang="pt-BR" sz="1800" dirty="0"/>
            </a:br>
            <a:r>
              <a:rPr lang="pt-BR" sz="1800" dirty="0"/>
              <a:t>que fornecerão plantas, insumos, máquinas, equipamentos e dispositivos tecnológicos de monitoramento e controle. Além disso, contará com um show </a:t>
            </a:r>
            <a:r>
              <a:rPr lang="pt-BR" sz="1800" dirty="0" err="1"/>
              <a:t>room</a:t>
            </a:r>
            <a:r>
              <a:rPr lang="pt-BR" sz="1800" dirty="0"/>
              <a:t> com ampla variedade de plantas, irrigação, iluminação, automação residencial, piscina ecológica e jardim inteligente.</a:t>
            </a:r>
          </a:p>
          <a:p>
            <a:pPr marL="222940" lvl="1" indent="0">
              <a:buNone/>
            </a:pPr>
            <a:r>
              <a:rPr lang="pt-BR" sz="1800" dirty="0"/>
              <a:t>Esta é apenas uma das ideias de empresas que serão </a:t>
            </a:r>
            <a:r>
              <a:rPr lang="pt-BR" sz="1800" dirty="0" err="1"/>
              <a:t>cons</a:t>
            </a:r>
            <a:r>
              <a:rPr lang="pt-BR" sz="1800" dirty="0"/>
              <a:t>-</a:t>
            </a:r>
            <a:br>
              <a:rPr lang="pt-BR" sz="1800" dirty="0"/>
            </a:br>
            <a:r>
              <a:rPr lang="pt-BR" sz="1800" dirty="0" err="1"/>
              <a:t>tituídas</a:t>
            </a:r>
            <a:r>
              <a:rPr lang="pt-BR" sz="1800" dirty="0"/>
              <a:t> para oferecer equipamentos e serviços com </a:t>
            </a:r>
            <a:br>
              <a:rPr lang="pt-BR" sz="1800" dirty="0"/>
            </a:br>
            <a:r>
              <a:rPr lang="pt-BR" sz="1800" dirty="0"/>
              <a:t>base nesta nova e revolucionária </a:t>
            </a:r>
            <a:br>
              <a:rPr lang="pt-BR" sz="1800" dirty="0"/>
            </a:br>
            <a:r>
              <a:rPr lang="pt-BR" sz="1800" dirty="0"/>
              <a:t>tecnologia.</a:t>
            </a:r>
          </a:p>
        </p:txBody>
      </p:sp>
      <p:pic>
        <p:nvPicPr>
          <p:cNvPr id="14" name="Picture 13">
            <a:extLst>
              <a:ext uri="{FF2B5EF4-FFF2-40B4-BE49-F238E27FC236}">
                <a16:creationId xmlns:a16="http://schemas.microsoft.com/office/drawing/2014/main" id="{4FCC1C42-E6DD-40F3-965F-439D48359F0F}"/>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7597233" y="1498854"/>
            <a:ext cx="1919184" cy="1853383"/>
          </a:xfrm>
          <a:prstGeom prst="ellipse">
            <a:avLst/>
          </a:prstGeom>
          <a:ln>
            <a:noFill/>
          </a:ln>
        </p:spPr>
      </p:pic>
      <p:grpSp>
        <p:nvGrpSpPr>
          <p:cNvPr id="15" name="Group 14">
            <a:extLst>
              <a:ext uri="{FF2B5EF4-FFF2-40B4-BE49-F238E27FC236}">
                <a16:creationId xmlns:a16="http://schemas.microsoft.com/office/drawing/2014/main" id="{A6119ED2-048B-47AF-AD7B-70F9AA90FC68}"/>
              </a:ext>
            </a:extLst>
          </p:cNvPr>
          <p:cNvGrpSpPr/>
          <p:nvPr/>
        </p:nvGrpSpPr>
        <p:grpSpPr>
          <a:xfrm>
            <a:off x="2144688" y="4422739"/>
            <a:ext cx="7553763" cy="2420888"/>
            <a:chOff x="40298" y="2412775"/>
            <a:chExt cx="10274515" cy="4014952"/>
          </a:xfrm>
        </p:grpSpPr>
        <p:grpSp>
          <p:nvGrpSpPr>
            <p:cNvPr id="19" name="Group 18">
              <a:extLst>
                <a:ext uri="{FF2B5EF4-FFF2-40B4-BE49-F238E27FC236}">
                  <a16:creationId xmlns:a16="http://schemas.microsoft.com/office/drawing/2014/main" id="{482588C1-C6FA-499D-B0E0-D96D52628781}"/>
                </a:ext>
              </a:extLst>
            </p:cNvPr>
            <p:cNvGrpSpPr/>
            <p:nvPr/>
          </p:nvGrpSpPr>
          <p:grpSpPr>
            <a:xfrm>
              <a:off x="5063073" y="3695035"/>
              <a:ext cx="1533930" cy="1761601"/>
              <a:chOff x="5706339" y="2793085"/>
              <a:chExt cx="1887422" cy="2167560"/>
            </a:xfrm>
          </p:grpSpPr>
          <p:pic>
            <p:nvPicPr>
              <p:cNvPr id="40" name="Picture 39">
                <a:extLst>
                  <a:ext uri="{FF2B5EF4-FFF2-40B4-BE49-F238E27FC236}">
                    <a16:creationId xmlns:a16="http://schemas.microsoft.com/office/drawing/2014/main" id="{CB171812-BB10-4A9F-A4A9-C34B53C12DA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5809" b="95436" l="1695" r="99153">
                            <a14:foregroundMark x1="13559" y1="4979" x2="88136" y2="15353"/>
                            <a14:foregroundMark x1="90448" y1="68293" x2="91525" y2="92946"/>
                            <a14:foregroundMark x1="88136" y1="15353" x2="88671" y2="27613"/>
                            <a14:foregroundMark x1="91525" y1="92946" x2="16102" y2="72199"/>
                            <a14:foregroundMark x1="12037" y1="12496" x2="11864" y2="9959"/>
                            <a14:foregroundMark x1="16102" y1="72199" x2="15789" y2="67604"/>
                            <a14:foregroundMark x1="51695" y1="6224" x2="83806" y2="27769"/>
                            <a14:foregroundMark x1="59322" y1="8714" x2="86973" y2="27668"/>
                            <a14:foregroundMark x1="15336" y1="88992" x2="87288" y2="91701"/>
                            <a14:foregroundMark x1="9322" y1="9544" x2="85593" y2="6224"/>
                            <a14:foregroundMark x1="85593" y1="6224" x2="91525" y2="7054"/>
                            <a14:foregroundMark x1="25424" y1="95436" x2="91525" y2="94606"/>
                            <a14:foregroundMark x1="88136" y1="19087" x2="91525" y2="69295"/>
                            <a14:foregroundMark x1="9322" y1="18257" x2="11864" y2="85477"/>
                            <a14:foregroundMark x1="88136" y1="16183" x2="91525" y2="48133"/>
                            <a14:foregroundMark x1="88136" y1="19087" x2="91525" y2="32780"/>
                            <a14:backgroundMark x1="994" y1="85576" x2="847" y2="92531"/>
                            <a14:backgroundMark x1="2542" y1="12448" x2="2418" y2="18320"/>
                            <a14:backgroundMark x1="847" y1="92531" x2="0" y2="94606"/>
                          </a14:backgroundRemoval>
                        </a14:imgEffect>
                      </a14:imgLayer>
                    </a14:imgProps>
                  </a:ext>
                </a:extLst>
              </a:blip>
              <a:stretch>
                <a:fillRect/>
              </a:stretch>
            </p:blipFill>
            <p:spPr>
              <a:xfrm>
                <a:off x="5706339" y="2793085"/>
                <a:ext cx="646737" cy="1320878"/>
              </a:xfrm>
              <a:prstGeom prst="rect">
                <a:avLst/>
              </a:prstGeom>
            </p:spPr>
          </p:pic>
          <p:pic>
            <p:nvPicPr>
              <p:cNvPr id="41" name="Picture 40">
                <a:extLst>
                  <a:ext uri="{FF2B5EF4-FFF2-40B4-BE49-F238E27FC236}">
                    <a16:creationId xmlns:a16="http://schemas.microsoft.com/office/drawing/2014/main" id="{D8092A1B-EE82-4843-A2E8-45A24D189333}"/>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3493" b="94301" l="4505" r="95946">
                            <a14:foregroundMark x1="44411" y1="4744" x2="19820" y2="10478"/>
                            <a14:foregroundMark x1="44798" y1="4654" x2="44642" y2="4690"/>
                            <a14:foregroundMark x1="19820" y1="10478" x2="8108" y2="33456"/>
                            <a14:foregroundMark x1="8108" y1="33456" x2="5856" y2="55515"/>
                            <a14:foregroundMark x1="5856" y1="55515" x2="14640" y2="79228"/>
                            <a14:foregroundMark x1="14640" y1="79228" x2="47072" y2="84007"/>
                            <a14:foregroundMark x1="47072" y1="84007" x2="74324" y2="84007"/>
                            <a14:foregroundMark x1="74324" y1="84007" x2="91667" y2="62868"/>
                            <a14:foregroundMark x1="83250" y1="21979" x2="82207" y2="16912"/>
                            <a14:foregroundMark x1="86076" y1="35710" x2="83973" y2="25491"/>
                            <a14:foregroundMark x1="91667" y1="62868" x2="86273" y2="36663"/>
                            <a14:foregroundMark x1="59116" y1="9908" x2="42529" y2="4878"/>
                            <a14:foregroundMark x1="76465" y1="15170" x2="76188" y2="15086"/>
                            <a14:foregroundMark x1="82207" y1="16912" x2="77445" y2="15467"/>
                            <a14:foregroundMark x1="7207" y1="33088" x2="17117" y2="12132"/>
                            <a14:foregroundMark x1="17117" y1="12132" x2="41216" y2="5515"/>
                            <a14:foregroundMark x1="8559" y1="25368" x2="16441" y2="12868"/>
                            <a14:foregroundMark x1="17342" y1="11765" x2="43919" y2="4779"/>
                            <a14:foregroundMark x1="44409" y1="4746" x2="45162" y2="4695"/>
                            <a14:foregroundMark x1="22523" y1="8088" x2="37808" y2="5300"/>
                            <a14:foregroundMark x1="44032" y1="4744" x2="47348" y2="4944"/>
                            <a14:foregroundMark x1="68605" y1="7362" x2="84910" y2="15441"/>
                            <a14:foregroundMark x1="77982" y1="12867" x2="85586" y2="18015"/>
                            <a14:foregroundMark x1="70102" y1="7532" x2="77925" y2="12828"/>
                            <a14:foregroundMark x1="50037" y1="5249" x2="75674" y2="8843"/>
                            <a14:foregroundMark x1="80730" y1="10313" x2="89865" y2="22243"/>
                            <a14:foregroundMark x1="81757" y1="10294" x2="92117" y2="34375"/>
                            <a14:foregroundMark x1="89865" y1="27941" x2="90090" y2="77390"/>
                            <a14:foregroundMark x1="91441" y1="36029" x2="91441" y2="45404"/>
                            <a14:foregroundMark x1="90315" y1="27390" x2="91441" y2="33640"/>
                            <a14:foregroundMark x1="90315" y1="27941" x2="90991" y2="31250"/>
                            <a14:foregroundMark x1="90766" y1="30515" x2="90766" y2="30515"/>
                            <a14:foregroundMark x1="94084" y1="31821" x2="96396" y2="30331"/>
                            <a14:foregroundMark x1="92117" y1="33088" x2="93769" y2="32024"/>
                            <a14:foregroundMark x1="91892" y1="43934" x2="90090" y2="74081"/>
                            <a14:foregroundMark x1="92568" y1="46140" x2="92568" y2="59007"/>
                            <a14:foregroundMark x1="91216" y1="56250" x2="92568" y2="68382"/>
                            <a14:foregroundMark x1="92568" y1="65257" x2="89865" y2="80331"/>
                            <a14:foregroundMark x1="91216" y1="77206" x2="68919" y2="86397"/>
                            <a14:foregroundMark x1="81532" y1="75368" x2="22973" y2="73713"/>
                            <a14:foregroundMark x1="22973" y1="73713" x2="52703" y2="83088"/>
                            <a14:foregroundMark x1="4505" y1="56434" x2="9009" y2="77574"/>
                            <a14:foregroundMark x1="6306" y1="77022" x2="31081" y2="87316"/>
                            <a14:foregroundMark x1="31081" y1="87316" x2="32432" y2="87316"/>
                            <a14:foregroundMark x1="28829" y1="86029" x2="58333" y2="86949"/>
                            <a14:foregroundMark x1="58333" y1="86949" x2="81982" y2="83456"/>
                            <a14:foregroundMark x1="6081" y1="78493" x2="28829" y2="92647"/>
                            <a14:foregroundMark x1="28829" y1="92647" x2="59234" y2="93199"/>
                            <a14:foregroundMark x1="59234" y1="93199" x2="84459" y2="84926"/>
                            <a14:foregroundMark x1="84459" y1="84926" x2="90090" y2="79412"/>
                            <a14:foregroundMark x1="12613" y1="86029" x2="26351" y2="90809"/>
                            <a14:foregroundMark x1="36261" y1="93934" x2="61261" y2="93382"/>
                            <a14:foregroundMark x1="13063" y1="86581" x2="24324" y2="91360"/>
                            <a14:foregroundMark x1="12387" y1="90441" x2="12613" y2="93750"/>
                            <a14:foregroundMark x1="12387" y1="86397" x2="10811" y2="93199"/>
                            <a14:foregroundMark x1="11486" y1="87684" x2="10811" y2="93382"/>
                            <a14:foregroundMark x1="10586" y1="90074" x2="11036" y2="92831"/>
                            <a14:foregroundMark x1="10360" y1="94301" x2="10360" y2="94301"/>
                            <a14:foregroundMark x1="9685" y1="93566" x2="9685" y2="93566"/>
                            <a14:foregroundMark x1="9685" y1="92096" x2="9685" y2="92096"/>
                            <a14:foregroundMark x1="10586" y1="93015" x2="10586" y2="93015"/>
                            <a14:foregroundMark x1="9459" y1="93015" x2="11036" y2="88235"/>
                            <a14:foregroundMark x1="9685" y1="89890" x2="10586" y2="88419"/>
                            <a14:foregroundMark x1="74099" y1="91544" x2="87387" y2="83456"/>
                            <a14:foregroundMark x1="78829" y1="88787" x2="82432" y2="90441"/>
                            <a14:foregroundMark x1="83559" y1="87316" x2="84910" y2="92831"/>
                            <a14:foregroundMark x1="85360" y1="88419" x2="86261" y2="92831"/>
                            <a14:foregroundMark x1="86486" y1="87868" x2="88514" y2="93015"/>
                            <a14:foregroundMark x1="87162" y1="87500" x2="87387" y2="91912"/>
                            <a14:foregroundMark x1="86712" y1="86397" x2="87613" y2="89522"/>
                            <a14:foregroundMark x1="21847" y1="8272" x2="48874" y2="4963"/>
                            <a14:foregroundMark x1="67095" y1="8474" x2="81306" y2="11213"/>
                            <a14:foregroundMark x1="48874" y1="4963" x2="67068" y2="8469"/>
                            <a14:foregroundMark x1="24550" y1="6985" x2="30405" y2="6066"/>
                            <a14:foregroundMark x1="48649" y1="4596" x2="56081" y2="4963"/>
                            <a14:foregroundMark x1="57658" y1="5515" x2="66667" y2="6066"/>
                            <a14:foregroundMark x1="67342" y1="6618" x2="75225" y2="8088"/>
                            <a14:foregroundMark x1="72748" y1="7904" x2="79279" y2="9926"/>
                            <a14:foregroundMark x1="75901" y1="9007" x2="81081" y2="10662"/>
                            <a14:foregroundMark x1="77477" y1="8640" x2="80180" y2="9743"/>
                            <a14:foregroundMark x1="79279" y1="9559" x2="82883" y2="12316"/>
                            <a14:backgroundMark x1="17568" y1="4596" x2="46396" y2="2022"/>
                            <a14:backgroundMark x1="67969" y1="4476" x2="83559" y2="6250"/>
                            <a14:backgroundMark x1="57447" y1="3279" x2="59315" y2="3492"/>
                            <a14:backgroundMark x1="46396" y1="2022" x2="49690" y2="2397"/>
                            <a14:backgroundMark x1="94369" y1="30699" x2="96171" y2="27574"/>
                            <a14:backgroundMark x1="25000" y1="13787" x2="20270" y2="20956"/>
                            <a14:backgroundMark x1="47297" y1="14154" x2="75901" y2="15441"/>
                            <a14:backgroundMark x1="75901" y1="15441" x2="76351" y2="15993"/>
                            <a14:backgroundMark x1="62613" y1="12868" x2="70270" y2="12868"/>
                            <a14:backgroundMark x1="58784" y1="10294" x2="64865" y2="11029"/>
                            <a14:backgroundMark x1="79955" y1="23162" x2="81757" y2="26287"/>
                            <a14:backgroundMark x1="83333" y1="34559" x2="72523" y2="50184"/>
                            <a14:backgroundMark x1="81081" y1="29779" x2="83333" y2="34559"/>
                            <a14:backgroundMark x1="14189" y1="39890" x2="18468" y2="44485"/>
                            <a14:backgroundMark x1="13739" y1="47610" x2="22973" y2="53676"/>
                          </a14:backgroundRemoval>
                        </a14:imgEffect>
                      </a14:imgLayer>
                    </a14:imgProps>
                  </a:ext>
                </a:extLst>
              </a:blip>
              <a:stretch>
                <a:fillRect/>
              </a:stretch>
            </p:blipFill>
            <p:spPr>
              <a:xfrm>
                <a:off x="6049813" y="3068961"/>
                <a:ext cx="1543948" cy="1891684"/>
              </a:xfrm>
              <a:prstGeom prst="rect">
                <a:avLst/>
              </a:prstGeom>
            </p:spPr>
          </p:pic>
        </p:grpSp>
        <p:grpSp>
          <p:nvGrpSpPr>
            <p:cNvPr id="20" name="Group 19">
              <a:extLst>
                <a:ext uri="{FF2B5EF4-FFF2-40B4-BE49-F238E27FC236}">
                  <a16:creationId xmlns:a16="http://schemas.microsoft.com/office/drawing/2014/main" id="{6808BCE8-5ECA-414B-AB92-D7D5B788EAC0}"/>
                </a:ext>
              </a:extLst>
            </p:cNvPr>
            <p:cNvGrpSpPr/>
            <p:nvPr/>
          </p:nvGrpSpPr>
          <p:grpSpPr>
            <a:xfrm>
              <a:off x="7359428" y="2412775"/>
              <a:ext cx="2955385" cy="2497335"/>
              <a:chOff x="8835603" y="2200357"/>
              <a:chExt cx="3636450" cy="3072843"/>
            </a:xfrm>
          </p:grpSpPr>
          <p:pic>
            <p:nvPicPr>
              <p:cNvPr id="37" name="Picture 36">
                <a:extLst>
                  <a:ext uri="{FF2B5EF4-FFF2-40B4-BE49-F238E27FC236}">
                    <a16:creationId xmlns:a16="http://schemas.microsoft.com/office/drawing/2014/main" id="{2AC4A124-62E9-4CD2-AB14-4D96A3F9F27F}"/>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9777" b="99721" l="9931" r="92610">
                            <a14:foregroundMark x1="31640" y1="63687" x2="31640" y2="63687"/>
                            <a14:foregroundMark x1="77367" y1="64804" x2="77367" y2="99721"/>
                            <a14:foregroundMark x1="29330" y1="64804" x2="29330" y2="99721"/>
                            <a14:foregroundMark x1="53118" y1="39106" x2="73441" y2="51397"/>
                            <a14:foregroundMark x1="48037" y1="21229" x2="49654" y2="27374"/>
                            <a14:foregroundMark x1="9700" y1="9777" x2="9700" y2="43575"/>
                            <a14:foregroundMark x1="9700" y1="43575" x2="29330" y2="64804"/>
                            <a14:foregroundMark x1="29330" y1="64804" x2="57968" y2="64804"/>
                            <a14:foregroundMark x1="57968" y1="64804" x2="84988" y2="62849"/>
                            <a14:foregroundMark x1="84988" y1="62849" x2="92610" y2="31564"/>
                            <a14:foregroundMark x1="92610" y1="31564" x2="75058" y2="9777"/>
                            <a14:foregroundMark x1="75058" y1="9777" x2="22402" y2="13408"/>
                            <a14:foregroundMark x1="22402" y1="13408" x2="32794" y2="13128"/>
                            <a14:foregroundMark x1="77367" y1="9777" x2="91917" y2="24860"/>
                            <a14:foregroundMark x1="88453" y1="13966" x2="91455" y2="21229"/>
                            <a14:foregroundMark x1="84065" y1="11732" x2="91917" y2="17877"/>
                            <a14:foregroundMark x1="40647" y1="11173" x2="17552" y2="27374"/>
                            <a14:foregroundMark x1="17552" y1="27374" x2="17552" y2="34358"/>
                            <a14:foregroundMark x1="17090" y1="26816" x2="19861" y2="16480"/>
                            <a14:foregroundMark x1="17090" y1="21229" x2="37875" y2="9777"/>
                            <a14:foregroundMark x1="31178" y1="11173" x2="31178" y2="11173"/>
                            <a14:foregroundMark x1="29330" y1="10335" x2="25404" y2="10335"/>
                            <a14:foregroundMark x1="17090" y1="53911" x2="22171" y2="62849"/>
                            <a14:foregroundMark x1="22633" y1="65642" x2="28176" y2="65642"/>
                            <a14:foregroundMark x1="17090" y1="60894" x2="22171" y2="65642"/>
                            <a14:foregroundMark x1="44573" y1="55307" x2="69977" y2="56145"/>
                            <a14:foregroundMark x1="34411" y1="53352" x2="33949" y2="50000"/>
                            <a14:foregroundMark x1="52425" y1="17318" x2="52425" y2="19274"/>
                            <a14:foregroundMark x1="53580" y1="25978" x2="53580" y2="25978"/>
                          </a14:backgroundRemoval>
                        </a14:imgEffect>
                      </a14:imgLayer>
                    </a14:imgProps>
                  </a:ext>
                </a:extLst>
              </a:blip>
              <a:stretch>
                <a:fillRect/>
              </a:stretch>
            </p:blipFill>
            <p:spPr>
              <a:xfrm>
                <a:off x="8835603" y="2200357"/>
                <a:ext cx="1887718" cy="1560746"/>
              </a:xfrm>
              <a:prstGeom prst="rect">
                <a:avLst/>
              </a:prstGeom>
            </p:spPr>
          </p:pic>
          <p:pic>
            <p:nvPicPr>
              <p:cNvPr id="38" name="Picture 37">
                <a:extLst>
                  <a:ext uri="{FF2B5EF4-FFF2-40B4-BE49-F238E27FC236}">
                    <a16:creationId xmlns:a16="http://schemas.microsoft.com/office/drawing/2014/main" id="{0FFB4E1E-3180-44AE-9214-B6D0F30C2211}"/>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606" b="99197" l="7918" r="97654">
                            <a14:foregroundMark x1="13196" y1="2811" x2="46575" y2="1557"/>
                            <a14:foregroundMark x1="78357" y1="3743" x2="88856" y2="11446"/>
                            <a14:foregroundMark x1="88856" y1="11446" x2="94885" y2="50252"/>
                            <a14:foregroundMark x1="95152" y1="79988" x2="91202" y2="98795"/>
                            <a14:foregroundMark x1="92962" y1="6426" x2="81431" y2="3647"/>
                            <a14:foregroundMark x1="45163" y1="3001" x2="11437" y2="3414"/>
                            <a14:foregroundMark x1="11437" y1="3414" x2="4399" y2="12651"/>
                            <a14:foregroundMark x1="4399" y1="12651" x2="5865" y2="97992"/>
                            <a14:foregroundMark x1="5865" y1="97992" x2="46334" y2="99197"/>
                            <a14:foregroundMark x1="46334" y1="99197" x2="82698" y2="98594"/>
                            <a14:foregroundMark x1="82698" y1="98594" x2="84457" y2="22289"/>
                            <a14:foregroundMark x1="84457" y1="22289" x2="82698" y2="16466"/>
                            <a14:foregroundMark x1="68328" y1="32129" x2="79179" y2="92972"/>
                            <a14:foregroundMark x1="79179" y1="92972" x2="58944" y2="71687"/>
                            <a14:foregroundMark x1="58944" y1="71687" x2="41056" y2="34137"/>
                            <a14:foregroundMark x1="23167" y1="34137" x2="37243" y2="77912"/>
                            <a14:foregroundMark x1="37243" y1="77912" x2="45161" y2="89157"/>
                            <a14:foregroundMark x1="45161" y1="89157" x2="58065" y2="77108"/>
                            <a14:foregroundMark x1="58065" y1="77108" x2="73900" y2="43976"/>
                            <a14:foregroundMark x1="73900" y1="43976" x2="73900" y2="43775"/>
                            <a14:foregroundMark x1="8798" y1="57430" x2="22874" y2="82932"/>
                            <a14:foregroundMark x1="22874" y1="82932" x2="30499" y2="91767"/>
                            <a14:foregroundMark x1="30499" y1="91767" x2="35484" y2="72892"/>
                            <a14:foregroundMark x1="49560" y1="37349" x2="64223" y2="45984"/>
                            <a14:foregroundMark x1="64223" y1="45984" x2="68915" y2="35341"/>
                            <a14:foregroundMark x1="68915" y1="35341" x2="68915" y2="35141"/>
                            <a14:foregroundMark x1="41349" y1="62249" x2="42815" y2="73494"/>
                            <a14:foregroundMark x1="42815" y1="73494" x2="44575" y2="60843"/>
                            <a14:foregroundMark x1="33138" y1="88755" x2="38416" y2="88353"/>
                            <a14:foregroundMark x1="10264" y1="65863" x2="8504" y2="98193"/>
                            <a14:foregroundMark x1="8504" y1="98193" x2="21408" y2="78313"/>
                            <a14:foregroundMark x1="21408" y1="78313" x2="12903" y2="68675"/>
                            <a14:foregroundMark x1="52786" y1="91365" x2="72141" y2="90763"/>
                            <a14:foregroundMark x1="72141" y1="90763" x2="56598" y2="89157"/>
                            <a14:foregroundMark x1="56598" y1="89157" x2="58358" y2="92169"/>
                            <a14:foregroundMark x1="92082" y1="52811" x2="88563" y2="63253"/>
                            <a14:foregroundMark x1="88563" y1="63253" x2="90616" y2="73494"/>
                            <a14:foregroundMark x1="90616" y1="73494" x2="91789" y2="52610"/>
                            <a14:foregroundMark x1="9384" y1="6024" x2="43402" y2="3012"/>
                            <a14:foregroundMark x1="64662" y1="4169" x2="87683" y2="5422"/>
                            <a14:foregroundMark x1="60288" y1="3931" x2="60466" y2="3941"/>
                            <a14:foregroundMark x1="43402" y1="3012" x2="45064" y2="3102"/>
                            <a14:foregroundMark x1="87683" y1="5422" x2="90323" y2="7028"/>
                            <a14:foregroundMark x1="42815" y1="10442" x2="57185" y2="11044"/>
                            <a14:foregroundMark x1="65982" y1="64859" x2="80938" y2="65060"/>
                            <a14:foregroundMark x1="80938" y1="65060" x2="64809" y2="66867"/>
                            <a14:foregroundMark x1="64809" y1="66867" x2="71554" y2="64458"/>
                            <a14:foregroundMark x1="69208" y1="62048" x2="66862" y2="66867"/>
                            <a14:foregroundMark x1="16422" y1="2209" x2="45373" y2="2786"/>
                            <a14:foregroundMark x1="58358" y1="1606" x2="72434" y2="2008"/>
                            <a14:backgroundMark x1="97654" y1="50201" x2="98827" y2="79920"/>
                            <a14:backgroundMark x1="47507" y1="602" x2="58751" y2="1195"/>
                            <a14:backgroundMark x1="73323" y1="1077" x2="88563" y2="602"/>
                          </a14:backgroundRemoval>
                        </a14:imgEffect>
                      </a14:imgLayer>
                    </a14:imgProps>
                  </a:ext>
                </a:extLst>
              </a:blip>
              <a:stretch>
                <a:fillRect/>
              </a:stretch>
            </p:blipFill>
            <p:spPr>
              <a:xfrm>
                <a:off x="10688128" y="2601144"/>
                <a:ext cx="622135" cy="908573"/>
              </a:xfrm>
              <a:prstGeom prst="rect">
                <a:avLst/>
              </a:prstGeom>
            </p:spPr>
          </p:pic>
          <p:pic>
            <p:nvPicPr>
              <p:cNvPr id="39" name="Picture 38">
                <a:extLst>
                  <a:ext uri="{FF2B5EF4-FFF2-40B4-BE49-F238E27FC236}">
                    <a16:creationId xmlns:a16="http://schemas.microsoft.com/office/drawing/2014/main" id="{F9156AE8-8013-405E-ACD0-A028D50D0F56}"/>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10000" b="90000" l="10000" r="90000">
                            <a14:foregroundMark x1="26066" y1="35897" x2="12559" y2="39927"/>
                            <a14:foregroundMark x1="12559" y1="39927" x2="11374" y2="69231"/>
                            <a14:foregroundMark x1="15403" y1="34066" x2="11374" y2="39194"/>
                            <a14:foregroundMark x1="11374" y1="35531" x2="14455" y2="34066"/>
                            <a14:foregroundMark x1="12085" y1="31868" x2="12085" y2="31868"/>
                            <a14:foregroundMark x1="12322" y1="33333" x2="13744" y2="30403"/>
                          </a14:backgroundRemoval>
                        </a14:imgEffect>
                      </a14:imgLayer>
                    </a14:imgProps>
                  </a:ext>
                </a:extLst>
              </a:blip>
              <a:stretch>
                <a:fillRect/>
              </a:stretch>
            </p:blipFill>
            <p:spPr>
              <a:xfrm>
                <a:off x="8904202" y="2965088"/>
                <a:ext cx="3567851" cy="2308112"/>
              </a:xfrm>
              <a:prstGeom prst="rect">
                <a:avLst/>
              </a:prstGeom>
            </p:spPr>
          </p:pic>
        </p:grpSp>
        <p:grpSp>
          <p:nvGrpSpPr>
            <p:cNvPr id="21" name="Group 20">
              <a:extLst>
                <a:ext uri="{FF2B5EF4-FFF2-40B4-BE49-F238E27FC236}">
                  <a16:creationId xmlns:a16="http://schemas.microsoft.com/office/drawing/2014/main" id="{D5B9623D-5265-427E-A665-96898672926F}"/>
                </a:ext>
              </a:extLst>
            </p:cNvPr>
            <p:cNvGrpSpPr/>
            <p:nvPr/>
          </p:nvGrpSpPr>
          <p:grpSpPr>
            <a:xfrm>
              <a:off x="6508328" y="3420180"/>
              <a:ext cx="1366314" cy="1896929"/>
              <a:chOff x="7480513" y="3720362"/>
              <a:chExt cx="1681179" cy="2334074"/>
            </a:xfrm>
          </p:grpSpPr>
          <p:pic>
            <p:nvPicPr>
              <p:cNvPr id="34" name="Picture 33">
                <a:extLst>
                  <a:ext uri="{FF2B5EF4-FFF2-40B4-BE49-F238E27FC236}">
                    <a16:creationId xmlns:a16="http://schemas.microsoft.com/office/drawing/2014/main" id="{69D5EEB8-23D1-4755-ADF1-6FB8B2DC285A}"/>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553" b="96118" l="4028" r="98815">
                            <a14:foregroundMark x1="83175" y1="29037" x2="93602" y2="13509"/>
                            <a14:foregroundMark x1="93602" y1="13509" x2="87678" y2="5435"/>
                            <a14:foregroundMark x1="87678" y1="5435" x2="76743" y2="2876"/>
                            <a14:foregroundMark x1="56021" y1="2544" x2="17058" y2="3001"/>
                            <a14:foregroundMark x1="74408" y1="2329" x2="63327" y2="2459"/>
                            <a14:foregroundMark x1="5814" y1="6102" x2="1896" y2="11335"/>
                            <a14:foregroundMark x1="1896" y1="11335" x2="5450" y2="29814"/>
                            <a14:foregroundMark x1="17936" y1="37228" x2="20616" y2="38820"/>
                            <a14:foregroundMark x1="5450" y1="29814" x2="14633" y2="35267"/>
                            <a14:foregroundMark x1="91706" y1="9627" x2="81991" y2="4969"/>
                            <a14:foregroundMark x1="81991" y1="4969" x2="16588" y2="3416"/>
                            <a14:foregroundMark x1="16588" y1="3416" x2="6398" y2="8540"/>
                            <a14:foregroundMark x1="6398" y1="8540" x2="17773" y2="14752"/>
                            <a14:foregroundMark x1="17773" y1="14752" x2="32938" y2="13665"/>
                            <a14:foregroundMark x1="32938" y1="13665" x2="36967" y2="14130"/>
                            <a14:foregroundMark x1="93365" y1="9006" x2="99763" y2="17236"/>
                            <a14:foregroundMark x1="99763" y1="17236" x2="92891" y2="18168"/>
                            <a14:foregroundMark x1="76540" y1="27640" x2="67299" y2="26553"/>
                            <a14:foregroundMark x1="54265" y1="27019" x2="58531" y2="34472"/>
                            <a14:foregroundMark x1="58531" y1="34472" x2="50711" y2="28261"/>
                            <a14:foregroundMark x1="50711" y1="28261" x2="50474" y2="28261"/>
                            <a14:foregroundMark x1="20853" y1="22671" x2="31043" y2="30590"/>
                            <a14:foregroundMark x1="31043" y1="30590" x2="44313" y2="30590"/>
                            <a14:foregroundMark x1="44313" y1="30590" x2="40995" y2="22671"/>
                            <a14:foregroundMark x1="40995" y1="22671" x2="25592" y2="21273"/>
                            <a14:foregroundMark x1="25592" y1="21273" x2="14929" y2="23137"/>
                            <a14:foregroundMark x1="59716" y1="8230" x2="47867" y2="9627"/>
                            <a14:foregroundMark x1="47867" y1="9627" x2="40758" y2="16149"/>
                            <a14:foregroundMark x1="40758" y1="16149" x2="53081" y2="12888"/>
                            <a14:foregroundMark x1="53081" y1="12888" x2="54739" y2="9006"/>
                            <a14:foregroundMark x1="56398" y1="15373" x2="64692" y2="23137"/>
                            <a14:foregroundMark x1="64692" y1="23137" x2="61611" y2="26553"/>
                            <a14:foregroundMark x1="73934" y1="7143" x2="78199" y2="14441"/>
                            <a14:foregroundMark x1="78199" y1="14441" x2="76066" y2="6366"/>
                            <a14:foregroundMark x1="76066" y1="6366" x2="68009" y2="8385"/>
                            <a14:foregroundMark x1="82464" y1="5280" x2="63422" y2="2572"/>
                            <a14:foregroundMark x1="55452" y1="2397" x2="44550" y2="6366"/>
                            <a14:foregroundMark x1="26066" y1="89596" x2="36019" y2="94565"/>
                            <a14:foregroundMark x1="36019" y1="94565" x2="49052" y2="96273"/>
                            <a14:foregroundMark x1="49052" y1="96273" x2="59005" y2="91149"/>
                            <a14:foregroundMark x1="59005" y1="91149" x2="59716" y2="88043"/>
                            <a14:foregroundMark x1="28910" y1="93944" x2="40284" y2="96739"/>
                            <a14:foregroundMark x1="40284" y1="96739" x2="53791" y2="96118"/>
                            <a14:foregroundMark x1="53791" y1="96118" x2="56635" y2="93478"/>
                            <a14:backgroundMark x1="29858" y1="36180" x2="30569" y2="37733"/>
                            <a14:backgroundMark x1="23934" y1="38820" x2="22512" y2="39286"/>
                            <a14:backgroundMark x1="15166" y1="35714" x2="17536" y2="37422"/>
                            <a14:backgroundMark x1="27962" y1="34317" x2="29858" y2="35093"/>
                            <a14:backgroundMark x1="26540" y1="34472" x2="27488" y2="34938"/>
                            <a14:backgroundMark x1="13981" y1="35404" x2="15166" y2="37733"/>
                            <a14:backgroundMark x1="14692" y1="932" x2="3791" y2="4658"/>
                            <a14:backgroundMark x1="3791" y1="4658" x2="13981" y2="155"/>
                            <a14:backgroundMark x1="13981" y1="155" x2="13744" y2="1398"/>
                            <a14:backgroundMark x1="16114" y1="466" x2="33412" y2="155"/>
                            <a14:backgroundMark x1="33412" y1="155" x2="33412" y2="155"/>
                            <a14:backgroundMark x1="92180" y1="4193" x2="81043" y2="932"/>
                            <a14:backgroundMark x1="81043" y1="932" x2="65166" y2="155"/>
                            <a14:backgroundMark x1="62559" y1="1553" x2="53555" y2="155"/>
                          </a14:backgroundRemoval>
                        </a14:imgEffect>
                      </a14:imgLayer>
                    </a14:imgProps>
                  </a:ext>
                </a:extLst>
              </a:blip>
              <a:stretch>
                <a:fillRect/>
              </a:stretch>
            </p:blipFill>
            <p:spPr>
              <a:xfrm>
                <a:off x="7480513" y="3720362"/>
                <a:ext cx="1529471" cy="2334074"/>
              </a:xfrm>
              <a:prstGeom prst="rect">
                <a:avLst/>
              </a:prstGeom>
            </p:spPr>
          </p:pic>
          <p:pic>
            <p:nvPicPr>
              <p:cNvPr id="35" name="Picture 34">
                <a:extLst>
                  <a:ext uri="{FF2B5EF4-FFF2-40B4-BE49-F238E27FC236}">
                    <a16:creationId xmlns:a16="http://schemas.microsoft.com/office/drawing/2014/main" id="{7183A6DA-1B80-4C3F-82BF-8CA7B8766792}"/>
                  </a:ext>
                </a:extLst>
              </p:cNvPr>
              <p:cNvPicPr>
                <a:picLocks noChangeAspect="1"/>
              </p:cNvPicPr>
              <p:nvPr/>
            </p:nvPicPr>
            <p:blipFill>
              <a:blip r:embed="rId17">
                <a:extLst>
                  <a:ext uri="{BEBA8EAE-BF5A-486C-A8C5-ECC9F3942E4B}">
                    <a14:imgProps xmlns:a14="http://schemas.microsoft.com/office/drawing/2010/main">
                      <a14:imgLayer r:embed="rId18">
                        <a14:imgEffect>
                          <a14:backgroundRemoval t="2358" b="96226" l="9778" r="94667">
                            <a14:foregroundMark x1="19795" y1="4284" x2="9333" y2="13679"/>
                            <a14:foregroundMark x1="9333" y1="13679" x2="15111" y2="90094"/>
                            <a14:foregroundMark x1="15111" y1="90094" x2="35556" y2="97642"/>
                            <a14:foregroundMark x1="35556" y1="97642" x2="83111" y2="98113"/>
                            <a14:foregroundMark x1="83111" y1="98113" x2="91878" y2="87134"/>
                            <a14:foregroundMark x1="90725" y1="8562" x2="90678" y2="7544"/>
                            <a14:foregroundMark x1="91498" y1="25273" x2="91395" y2="23040"/>
                            <a14:foregroundMark x1="88989" y1="7047" x2="75746" y2="4960"/>
                            <a14:foregroundMark x1="94353" y1="23588" x2="94320" y2="25258"/>
                            <a14:foregroundMark x1="94667" y1="7783" x2="94652" y2="8525"/>
                            <a14:foregroundMark x1="85333" y1="31132" x2="80000" y2="32783"/>
                            <a14:foregroundMark x1="16444" y1="47877" x2="29333" y2="71462"/>
                            <a14:foregroundMark x1="29333" y1="71462" x2="26222" y2="84434"/>
                            <a14:foregroundMark x1="26222" y1="84434" x2="13778" y2="94811"/>
                            <a14:foregroundMark x1="13778" y1="94811" x2="37778" y2="96226"/>
                            <a14:foregroundMark x1="37778" y1="96226" x2="63556" y2="95283"/>
                            <a14:foregroundMark x1="63556" y1="95283" x2="88000" y2="96226"/>
                            <a14:foregroundMark x1="88000" y1="96226" x2="84000" y2="70047"/>
                            <a14:foregroundMark x1="84000" y1="70047" x2="90222" y2="58019"/>
                            <a14:foregroundMark x1="90222" y1="58019" x2="63556" y2="48821"/>
                            <a14:foregroundMark x1="63556" y1="48821" x2="19111" y2="47877"/>
                            <a14:foregroundMark x1="39556" y1="55425" x2="40889" y2="70047"/>
                            <a14:foregroundMark x1="40889" y1="70047" x2="64000" y2="74057"/>
                            <a14:foregroundMark x1="64000" y1="74057" x2="72000" y2="61321"/>
                            <a14:foregroundMark x1="72000" y1="61321" x2="52444" y2="54953"/>
                            <a14:foregroundMark x1="52444" y1="54953" x2="29778" y2="64387"/>
                            <a14:foregroundMark x1="29778" y1="64387" x2="36000" y2="76179"/>
                            <a14:foregroundMark x1="36000" y1="76179" x2="66222" y2="77358"/>
                            <a14:foregroundMark x1="66222" y1="77358" x2="72444" y2="62736"/>
                            <a14:foregroundMark x1="72444" y1="62736" x2="52444" y2="54481"/>
                            <a14:foregroundMark x1="52444" y1="54481" x2="28000" y2="53538"/>
                            <a14:foregroundMark x1="93333" y1="25472" x2="92444" y2="48821"/>
                            <a14:backgroundMark x1="16444" y1="708" x2="39556" y2="1415"/>
                            <a14:backgroundMark x1="39556" y1="1415" x2="63111" y2="1415"/>
                            <a14:backgroundMark x1="63111" y1="1415" x2="85778" y2="1651"/>
                            <a14:backgroundMark x1="85778" y1="1651" x2="97778" y2="5189"/>
                            <a14:backgroundMark x1="98222" y1="8491" x2="98667" y2="21462"/>
                            <a14:backgroundMark x1="98667" y1="21462" x2="96889" y2="24057"/>
                            <a14:backgroundMark x1="98687" y1="48888" x2="99556" y2="93160"/>
                            <a14:backgroundMark x1="98222" y1="25236" x2="98228" y2="25524"/>
                          </a14:backgroundRemoval>
                        </a14:imgEffect>
                      </a14:imgLayer>
                    </a14:imgProps>
                  </a:ext>
                </a:extLst>
              </a:blip>
              <a:stretch>
                <a:fillRect/>
              </a:stretch>
            </p:blipFill>
            <p:spPr>
              <a:xfrm>
                <a:off x="8377541" y="4343040"/>
                <a:ext cx="784151" cy="1477689"/>
              </a:xfrm>
              <a:prstGeom prst="rect">
                <a:avLst/>
              </a:prstGeom>
            </p:spPr>
          </p:pic>
        </p:grpSp>
        <p:grpSp>
          <p:nvGrpSpPr>
            <p:cNvPr id="22" name="Group 21">
              <a:extLst>
                <a:ext uri="{FF2B5EF4-FFF2-40B4-BE49-F238E27FC236}">
                  <a16:creationId xmlns:a16="http://schemas.microsoft.com/office/drawing/2014/main" id="{D0C93384-2375-4AE1-8252-F7182FD15287}"/>
                </a:ext>
              </a:extLst>
            </p:cNvPr>
            <p:cNvGrpSpPr/>
            <p:nvPr/>
          </p:nvGrpSpPr>
          <p:grpSpPr>
            <a:xfrm>
              <a:off x="5842187" y="4561971"/>
              <a:ext cx="2216621" cy="1823962"/>
              <a:chOff x="5066226" y="4872824"/>
              <a:chExt cx="2727439" cy="2244292"/>
            </a:xfrm>
          </p:grpSpPr>
          <p:pic>
            <p:nvPicPr>
              <p:cNvPr id="31" name="Picture 30">
                <a:extLst>
                  <a:ext uri="{FF2B5EF4-FFF2-40B4-BE49-F238E27FC236}">
                    <a16:creationId xmlns:a16="http://schemas.microsoft.com/office/drawing/2014/main" id="{AE4F601C-2764-454E-B87B-F347101E1D7F}"/>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9091" b="93750" l="9694" r="94898">
                            <a14:foregroundMark x1="27241" y1="19278" x2="57143" y2="25568"/>
                            <a14:foregroundMark x1="46619" y1="10489" x2="95408" y2="18182"/>
                            <a14:foregroundMark x1="88776" y1="14205" x2="95408" y2="15909"/>
                            <a14:foregroundMark x1="10864" y1="23169" x2="14796" y2="79545"/>
                            <a14:foregroundMark x1="14796" y1="79545" x2="61224" y2="92614"/>
                            <a14:foregroundMark x1="16154" y1="21912" x2="51020" y2="31250"/>
                            <a14:foregroundMark x1="48469" y1="33523" x2="53061" y2="63068"/>
                            <a14:foregroundMark x1="53061" y1="63068" x2="50510" y2="92045"/>
                            <a14:foregroundMark x1="50510" y1="92045" x2="38265" y2="90341"/>
                            <a14:foregroundMark x1="42857" y1="93750" x2="55612" y2="93750"/>
                            <a14:foregroundMark x1="30612" y1="39205" x2="19898" y2="48864"/>
                            <a14:foregroundMark x1="16327" y1="45455" x2="34694" y2="51136"/>
                            <a14:foregroundMark x1="34694" y1="49432" x2="36224" y2="68182"/>
                            <a14:foregroundMark x1="19388" y1="16477" x2="12245" y2="22727"/>
                            <a14:foregroundMark x1="14286" y1="16477" x2="23469" y2="18182"/>
                            <a14:backgroundMark x1="27555" y1="11787" x2="48469" y2="6818"/>
                          </a14:backgroundRemoval>
                        </a14:imgEffect>
                      </a14:imgLayer>
                    </a14:imgProps>
                  </a:ext>
                </a:extLst>
              </a:blip>
              <a:stretch>
                <a:fillRect/>
              </a:stretch>
            </p:blipFill>
            <p:spPr>
              <a:xfrm>
                <a:off x="5611322" y="5038117"/>
                <a:ext cx="2182343" cy="1959654"/>
              </a:xfrm>
              <a:prstGeom prst="rect">
                <a:avLst/>
              </a:prstGeom>
            </p:spPr>
          </p:pic>
          <p:pic>
            <p:nvPicPr>
              <p:cNvPr id="32" name="Picture 31">
                <a:extLst>
                  <a:ext uri="{FF2B5EF4-FFF2-40B4-BE49-F238E27FC236}">
                    <a16:creationId xmlns:a16="http://schemas.microsoft.com/office/drawing/2014/main" id="{DEF49D04-7410-4D9A-A8B9-59B3552F345E}"/>
                  </a:ext>
                </a:extLst>
              </p:cNvPr>
              <p:cNvPicPr>
                <a:picLocks noChangeAspect="1"/>
              </p:cNvPicPr>
              <p:nvPr/>
            </p:nvPicPr>
            <p:blipFill>
              <a:blip r:embed="rId21">
                <a:extLst>
                  <a:ext uri="{BEBA8EAE-BF5A-486C-A8C5-ECC9F3942E4B}">
                    <a14:imgProps xmlns:a14="http://schemas.microsoft.com/office/drawing/2010/main">
                      <a14:imgLayer r:embed="rId22">
                        <a14:imgEffect>
                          <a14:backgroundRemoval t="7789" b="96734" l="0" r="94924">
                            <a14:foregroundMark x1="12690" y1="7789" x2="69543" y2="6533"/>
                            <a14:foregroundMark x1="69543" y1="6533" x2="91878" y2="14070"/>
                            <a14:foregroundMark x1="91878" y1="14070" x2="92386" y2="95729"/>
                            <a14:foregroundMark x1="92386" y1="95729" x2="35533" y2="98241"/>
                            <a14:foregroundMark x1="35533" y1="98241" x2="9645" y2="95980"/>
                            <a14:foregroundMark x1="9645" y1="95980" x2="8089" y2="90955"/>
                            <a14:foregroundMark x1="6280" y1="38693" x2="13706" y2="7789"/>
                            <a14:foregroundMark x1="94924" y1="17085" x2="91878" y2="37940"/>
                            <a14:foregroundMark x1="10664" y1="84402" x2="19797" y2="95477"/>
                            <a14:foregroundMark x1="19797" y1="95477" x2="76142" y2="96734"/>
                            <a14:foregroundMark x1="76142" y1="96734" x2="87817" y2="86181"/>
                            <a14:foregroundMark x1="18274" y1="46734" x2="18782" y2="60553"/>
                            <a14:foregroundMark x1="18782" y1="60553" x2="19797" y2="61055"/>
                            <a14:foregroundMark x1="7614" y1="40704" x2="7614" y2="88191"/>
                            <a14:backgroundMark x1="2030" y1="88191" x2="2030" y2="90955"/>
                            <a14:backgroundMark x1="2030" y1="38693" x2="2030" y2="40704"/>
                          </a14:backgroundRemoval>
                        </a14:imgEffect>
                      </a14:imgLayer>
                    </a14:imgProps>
                  </a:ext>
                </a:extLst>
              </a:blip>
              <a:stretch>
                <a:fillRect/>
              </a:stretch>
            </p:blipFill>
            <p:spPr>
              <a:xfrm>
                <a:off x="5066226" y="4872824"/>
                <a:ext cx="704896" cy="1424105"/>
              </a:xfrm>
              <a:prstGeom prst="rect">
                <a:avLst/>
              </a:prstGeom>
            </p:spPr>
          </p:pic>
          <p:pic>
            <p:nvPicPr>
              <p:cNvPr id="33" name="Picture 32">
                <a:extLst>
                  <a:ext uri="{FF2B5EF4-FFF2-40B4-BE49-F238E27FC236}">
                    <a16:creationId xmlns:a16="http://schemas.microsoft.com/office/drawing/2014/main" id="{4F2333A5-8113-4C5B-B391-6A1C3A317C25}"/>
                  </a:ext>
                </a:extLst>
              </p:cNvPr>
              <p:cNvPicPr>
                <a:picLocks noChangeAspect="1"/>
              </p:cNvPicPr>
              <p:nvPr/>
            </p:nvPicPr>
            <p:blipFill>
              <a:blip r:embed="rId23">
                <a:extLst>
                  <a:ext uri="{BEBA8EAE-BF5A-486C-A8C5-ECC9F3942E4B}">
                    <a14:imgProps xmlns:a14="http://schemas.microsoft.com/office/drawing/2010/main">
                      <a14:imgLayer r:embed="rId24">
                        <a14:imgEffect>
                          <a14:backgroundRemoval t="4730" b="94595" l="9697" r="89697">
                            <a14:foregroundMark x1="35152" y1="12162" x2="35152" y2="12162"/>
                            <a14:foregroundMark x1="35152" y1="11486" x2="35152" y2="11486"/>
                            <a14:foregroundMark x1="38182" y1="9459" x2="60000" y2="6757"/>
                            <a14:foregroundMark x1="87879" y1="39189" x2="90909" y2="66892"/>
                            <a14:foregroundMark x1="52727" y1="4730" x2="58182" y2="4730"/>
                            <a14:foregroundMark x1="56364" y1="6081" x2="49697" y2="6081"/>
                            <a14:foregroundMark x1="18788" y1="48649" x2="44848" y2="79730"/>
                            <a14:foregroundMark x1="44848" y1="79730" x2="77576" y2="70946"/>
                            <a14:foregroundMark x1="15758" y1="62838" x2="44863" y2="87015"/>
                            <a14:foregroundMark x1="48871" y1="87804" x2="73939" y2="79730"/>
                            <a14:foregroundMark x1="47822" y1="90783" x2="50909" y2="92568"/>
                            <a14:foregroundMark x1="18182" y1="73649" x2="39468" y2="85954"/>
                            <a14:foregroundMark x1="50909" y1="92568" x2="71515" y2="87162"/>
                            <a14:foregroundMark x1="15758" y1="66892" x2="35956" y2="91189"/>
                            <a14:foregroundMark x1="89697" y1="64865" x2="81212" y2="83108"/>
                            <a14:foregroundMark x1="87879" y1="68919" x2="66667" y2="88514"/>
                            <a14:backgroundMark x1="33333" y1="95270" x2="43636" y2="97297"/>
                          </a14:backgroundRemoval>
                        </a14:imgEffect>
                      </a14:imgLayer>
                    </a14:imgProps>
                  </a:ext>
                </a:extLst>
              </a:blip>
              <a:stretch>
                <a:fillRect/>
              </a:stretch>
            </p:blipFill>
            <p:spPr>
              <a:xfrm>
                <a:off x="5278458" y="5727903"/>
                <a:ext cx="1548785" cy="1389213"/>
              </a:xfrm>
              <a:prstGeom prst="rect">
                <a:avLst/>
              </a:prstGeom>
            </p:spPr>
          </p:pic>
        </p:grpSp>
        <p:grpSp>
          <p:nvGrpSpPr>
            <p:cNvPr id="23" name="Group 22">
              <a:extLst>
                <a:ext uri="{FF2B5EF4-FFF2-40B4-BE49-F238E27FC236}">
                  <a16:creationId xmlns:a16="http://schemas.microsoft.com/office/drawing/2014/main" id="{98F74690-157D-4150-9432-0BDC144BA43C}"/>
                </a:ext>
              </a:extLst>
            </p:cNvPr>
            <p:cNvGrpSpPr/>
            <p:nvPr/>
          </p:nvGrpSpPr>
          <p:grpSpPr>
            <a:xfrm>
              <a:off x="1323897" y="4557519"/>
              <a:ext cx="2430214" cy="1870208"/>
              <a:chOff x="170609" y="4582663"/>
              <a:chExt cx="2990254" cy="2301195"/>
            </a:xfrm>
          </p:grpSpPr>
          <p:pic>
            <p:nvPicPr>
              <p:cNvPr id="29" name="Picture 28">
                <a:extLst>
                  <a:ext uri="{FF2B5EF4-FFF2-40B4-BE49-F238E27FC236}">
                    <a16:creationId xmlns:a16="http://schemas.microsoft.com/office/drawing/2014/main" id="{23194B19-117A-4F91-97CC-A2EAA1511ADB}"/>
                  </a:ext>
                </a:extLst>
              </p:cNvPr>
              <p:cNvPicPr>
                <a:picLocks noChangeAspect="1"/>
              </p:cNvPicPr>
              <p:nvPr/>
            </p:nvPicPr>
            <p:blipFill>
              <a:blip r:embed="rId25">
                <a:extLst>
                  <a:ext uri="{BEBA8EAE-BF5A-486C-A8C5-ECC9F3942E4B}">
                    <a14:imgProps xmlns:a14="http://schemas.microsoft.com/office/drawing/2010/main">
                      <a14:imgLayer r:embed="rId26">
                        <a14:imgEffect>
                          <a14:backgroundRemoval t="6582" b="94684" l="5045" r="95549">
                            <a14:foregroundMark x1="5638" y1="18481" x2="67051" y2="7841"/>
                            <a14:foregroundMark x1="84469" y1="5776" x2="95846" y2="11646"/>
                            <a14:foregroundMark x1="95846" y1="11646" x2="93769" y2="83544"/>
                            <a14:foregroundMark x1="93769" y1="83544" x2="84866" y2="94684"/>
                            <a14:foregroundMark x1="84866" y1="94684" x2="28783" y2="87595"/>
                            <a14:foregroundMark x1="77614" y1="8210" x2="92285" y2="11646"/>
                            <a14:foregroundMark x1="92285" y1="11646" x2="95549" y2="13418"/>
                            <a14:foregroundMark x1="6825" y1="19494" x2="8902" y2="86582"/>
                            <a14:foregroundMark x1="8902" y1="86582" x2="7122" y2="86076"/>
                            <a14:foregroundMark x1="5341" y1="19241" x2="5935" y2="62785"/>
                            <a14:foregroundMark x1="8012" y1="29114" x2="71810" y2="19241"/>
                            <a14:foregroundMark x1="71810" y1="19241" x2="81306" y2="32405"/>
                            <a14:foregroundMark x1="81306" y1="32405" x2="78635" y2="73165"/>
                            <a14:foregroundMark x1="78635" y1="73165" x2="47181" y2="52911"/>
                            <a14:foregroundMark x1="47181" y1="52911" x2="28783" y2="47342"/>
                            <a14:foregroundMark x1="28783" y1="47342" x2="16617" y2="37722"/>
                            <a14:foregroundMark x1="16617" y1="37722" x2="12463" y2="27848"/>
                            <a14:foregroundMark x1="68249" y1="45063" x2="65875" y2="58228"/>
                            <a14:foregroundMark x1="65875" y1="58228" x2="71513" y2="45063"/>
                            <a14:foregroundMark x1="71513" y1="45063" x2="64095" y2="54430"/>
                            <a14:foregroundMark x1="7715" y1="21519" x2="10386" y2="21772"/>
                            <a14:foregroundMark x1="8902" y1="19747" x2="9496" y2="22532"/>
                            <a14:foregroundMark x1="9496" y1="24051" x2="10386" y2="26835"/>
                            <a14:foregroundMark x1="11869" y1="23544" x2="11276" y2="27848"/>
                            <a14:foregroundMark x1="66172" y1="9873" x2="81899" y2="7595"/>
                            <a14:foregroundMark x1="81899" y1="7595" x2="83680" y2="10380"/>
                            <a14:foregroundMark x1="68546" y1="8101" x2="83383" y2="6582"/>
                            <a14:backgroundMark x1="68249" y1="6076" x2="70124" y2="5825"/>
                            <a14:backgroundMark x1="85138" y1="4051" x2="85757" y2="4051"/>
                          </a14:backgroundRemoval>
                        </a14:imgEffect>
                      </a14:imgLayer>
                    </a14:imgProps>
                  </a:ext>
                </a:extLst>
              </a:blip>
              <a:stretch>
                <a:fillRect/>
              </a:stretch>
            </p:blipFill>
            <p:spPr>
              <a:xfrm>
                <a:off x="1347934" y="4582663"/>
                <a:ext cx="1812929" cy="2124947"/>
              </a:xfrm>
              <a:prstGeom prst="rect">
                <a:avLst/>
              </a:prstGeom>
            </p:spPr>
          </p:pic>
          <p:pic>
            <p:nvPicPr>
              <p:cNvPr id="30" name="Picture 29">
                <a:extLst>
                  <a:ext uri="{FF2B5EF4-FFF2-40B4-BE49-F238E27FC236}">
                    <a16:creationId xmlns:a16="http://schemas.microsoft.com/office/drawing/2014/main" id="{9919DF33-3064-418E-B632-38C14A738B52}"/>
                  </a:ext>
                </a:extLst>
              </p:cNvPr>
              <p:cNvPicPr>
                <a:picLocks noChangeAspect="1"/>
              </p:cNvPicPr>
              <p:nvPr/>
            </p:nvPicPr>
            <p:blipFill>
              <a:blip r:embed="rId27">
                <a:extLst>
                  <a:ext uri="{BEBA8EAE-BF5A-486C-A8C5-ECC9F3942E4B}">
                    <a14:imgProps xmlns:a14="http://schemas.microsoft.com/office/drawing/2010/main">
                      <a14:imgLayer r:embed="rId28">
                        <a14:imgEffect>
                          <a14:backgroundRemoval t="9914" b="94828" l="6745" r="94135">
                            <a14:foregroundMark x1="51613" y1="38362" x2="51320" y2="46983"/>
                            <a14:foregroundMark x1="73021" y1="49138" x2="87097" y2="57759"/>
                            <a14:foregroundMark x1="87097" y1="57759" x2="94721" y2="76293"/>
                            <a14:foregroundMark x1="94721" y1="76293" x2="80938" y2="86207"/>
                            <a14:foregroundMark x1="80938" y1="86207" x2="70088" y2="69397"/>
                            <a14:foregroundMark x1="70088" y1="69397" x2="75367" y2="50862"/>
                            <a14:foregroundMark x1="81525" y1="78017" x2="81525" y2="75431"/>
                            <a14:foregroundMark x1="52493" y1="39655" x2="57771" y2="48276"/>
                            <a14:foregroundMark x1="23167" y1="15948" x2="29619" y2="86638"/>
                            <a14:foregroundMark x1="29619" y1="86638" x2="28446" y2="64655"/>
                            <a14:foregroundMark x1="28446" y1="64655" x2="31378" y2="42241"/>
                            <a14:foregroundMark x1="31378" y1="42241" x2="29326" y2="18966"/>
                            <a14:foregroundMark x1="29326" y1="18966" x2="24047" y2="17672"/>
                            <a14:foregroundMark x1="20821" y1="21121" x2="24340" y2="34914"/>
                            <a14:foregroundMark x1="19355" y1="21552" x2="19941" y2="28879"/>
                            <a14:foregroundMark x1="19648" y1="19828" x2="19648" y2="23276"/>
                            <a14:foregroundMark x1="28446" y1="62931" x2="13490" y2="61207"/>
                            <a14:foregroundMark x1="13490" y1="61207" x2="24633" y2="78017"/>
                            <a14:foregroundMark x1="24633" y1="78017" x2="36364" y2="68966"/>
                            <a14:foregroundMark x1="31378" y1="80603" x2="37830" y2="68103"/>
                            <a14:foregroundMark x1="7038" y1="73707" x2="21701" y2="79741"/>
                            <a14:foregroundMark x1="21701" y1="79741" x2="25513" y2="79741"/>
                            <a14:foregroundMark x1="72434" y1="84483" x2="74487" y2="82328"/>
                            <a14:foregroundMark x1="72434" y1="85776" x2="74194" y2="86638"/>
                            <a14:foregroundMark x1="73314" y1="89655" x2="75660" y2="89655"/>
                            <a14:foregroundMark x1="26979" y1="93103" x2="29326" y2="91810"/>
                            <a14:foregroundMark x1="29032" y1="94828" x2="29619" y2="93534"/>
                          </a14:backgroundRemoval>
                        </a14:imgEffect>
                      </a14:imgLayer>
                    </a14:imgProps>
                  </a:ext>
                </a:extLst>
              </a:blip>
              <a:stretch>
                <a:fillRect/>
              </a:stretch>
            </p:blipFill>
            <p:spPr>
              <a:xfrm>
                <a:off x="170609" y="5072000"/>
                <a:ext cx="2663119" cy="1811858"/>
              </a:xfrm>
              <a:prstGeom prst="rect">
                <a:avLst/>
              </a:prstGeom>
            </p:spPr>
          </p:pic>
        </p:grpSp>
        <p:pic>
          <p:nvPicPr>
            <p:cNvPr id="24" name="Picture 23">
              <a:extLst>
                <a:ext uri="{FF2B5EF4-FFF2-40B4-BE49-F238E27FC236}">
                  <a16:creationId xmlns:a16="http://schemas.microsoft.com/office/drawing/2014/main" id="{2AE0584C-9E5B-436E-9091-E3013B050486}"/>
                </a:ext>
              </a:extLst>
            </p:cNvPr>
            <p:cNvPicPr>
              <a:picLocks noChangeAspect="1"/>
            </p:cNvPicPr>
            <p:nvPr/>
          </p:nvPicPr>
          <p:blipFill>
            <a:blip r:embed="rId29">
              <a:extLst>
                <a:ext uri="{BEBA8EAE-BF5A-486C-A8C5-ECC9F3942E4B}">
                  <a14:imgProps xmlns:a14="http://schemas.microsoft.com/office/drawing/2010/main">
                    <a14:imgLayer r:embed="rId30">
                      <a14:imgEffect>
                        <a14:backgroundRemoval t="6452" b="95699" l="4420" r="94107">
                          <a14:foregroundMark x1="6814" y1="6452" x2="4052" y2="64158"/>
                          <a14:foregroundMark x1="4052" y1="64158" x2="5525" y2="83513"/>
                          <a14:foregroundMark x1="5525" y1="83513" x2="12523" y2="95699"/>
                          <a14:foregroundMark x1="12523" y1="95699" x2="22652" y2="97133"/>
                          <a14:foregroundMark x1="22652" y1="97133" x2="26335" y2="79570"/>
                          <a14:foregroundMark x1="26335" y1="79570" x2="27256" y2="19355"/>
                          <a14:foregroundMark x1="27256" y1="19355" x2="20258" y2="6452"/>
                          <a14:foregroundMark x1="20258" y1="6452" x2="7182" y2="6452"/>
                          <a14:foregroundMark x1="10129" y1="92473" x2="19521" y2="93548"/>
                          <a14:foregroundMark x1="19521" y1="93548" x2="24494" y2="77061"/>
                          <a14:foregroundMark x1="24494" y1="77061" x2="25599" y2="40143"/>
                          <a14:foregroundMark x1="25599" y1="40143" x2="23573" y2="21147"/>
                          <a14:foregroundMark x1="23573" y1="21147" x2="14180" y2="18996"/>
                          <a14:foregroundMark x1="14180" y1="18996" x2="6262" y2="32258"/>
                          <a14:foregroundMark x1="6262" y1="32258" x2="6077" y2="50179"/>
                          <a14:foregroundMark x1="6077" y1="50179" x2="12707" y2="88172"/>
                          <a14:foregroundMark x1="12707" y1="88172" x2="13076" y2="88889"/>
                          <a14:foregroundMark x1="4604" y1="84229" x2="6998" y2="84588"/>
                          <a14:foregroundMark x1="13260" y1="94982" x2="23020" y2="95699"/>
                          <a14:foregroundMark x1="89134" y1="34050" x2="94475" y2="49462"/>
                          <a14:foregroundMark x1="94475" y1="49462" x2="94107" y2="68459"/>
                          <a14:foregroundMark x1="94107" y1="68459" x2="86740" y2="79570"/>
                          <a14:foregroundMark x1="86740" y1="79570" x2="79926" y2="78853"/>
                          <a14:foregroundMark x1="80479" y1="45520" x2="83241" y2="63799"/>
                          <a14:foregroundMark x1="83241" y1="63799" x2="86372" y2="46953"/>
                          <a14:foregroundMark x1="86372" y1="46953" x2="77716" y2="45878"/>
                          <a14:foregroundMark x1="22468" y1="51971" x2="23941" y2="52330"/>
                        </a14:backgroundRemoval>
                      </a14:imgEffect>
                    </a14:imgLayer>
                  </a14:imgProps>
                </a:ext>
              </a:extLst>
            </a:blip>
            <a:stretch>
              <a:fillRect/>
            </a:stretch>
          </p:blipFill>
          <p:spPr>
            <a:xfrm>
              <a:off x="40298" y="5093484"/>
              <a:ext cx="1885893" cy="968995"/>
            </a:xfrm>
            <a:prstGeom prst="rect">
              <a:avLst/>
            </a:prstGeom>
          </p:spPr>
        </p:pic>
        <p:pic>
          <p:nvPicPr>
            <p:cNvPr id="25" name="Picture 24">
              <a:extLst>
                <a:ext uri="{FF2B5EF4-FFF2-40B4-BE49-F238E27FC236}">
                  <a16:creationId xmlns:a16="http://schemas.microsoft.com/office/drawing/2014/main" id="{61CE50B7-3C9B-4A51-B6CF-D99E5BEB31C1}"/>
                </a:ext>
              </a:extLst>
            </p:cNvPr>
            <p:cNvPicPr>
              <a:picLocks noChangeAspect="1"/>
            </p:cNvPicPr>
            <p:nvPr/>
          </p:nvPicPr>
          <p:blipFill>
            <a:blip r:embed="rId31">
              <a:extLst>
                <a:ext uri="{BEBA8EAE-BF5A-486C-A8C5-ECC9F3942E4B}">
                  <a14:imgProps xmlns:a14="http://schemas.microsoft.com/office/drawing/2010/main">
                    <a14:imgLayer r:embed="rId32">
                      <a14:imgEffect>
                        <a14:backgroundRemoval t="1216" b="94833" l="677" r="99154">
                          <a14:foregroundMark x1="1015" y1="44985" x2="2030" y2="65653"/>
                          <a14:foregroundMark x1="2030" y1="65653" x2="5245" y2="50760"/>
                          <a14:foregroundMark x1="5245" y1="50760" x2="846" y2="47416"/>
                          <a14:foregroundMark x1="2030" y1="65046" x2="2876" y2="65653"/>
                          <a14:foregroundMark x1="2369" y1="68693" x2="2707" y2="74164"/>
                          <a14:foregroundMark x1="11844" y1="3343" x2="13367" y2="92401"/>
                          <a14:foregroundMark x1="13367" y1="92401" x2="18613" y2="76596"/>
                          <a14:foregroundMark x1="18613" y1="76596" x2="22504" y2="42553"/>
                          <a14:foregroundMark x1="22504" y1="42553" x2="21320" y2="5775"/>
                          <a14:foregroundMark x1="21320" y1="5775" x2="13029" y2="1216"/>
                          <a14:foregroundMark x1="13029" y1="1216" x2="12352" y2="1216"/>
                          <a14:foregroundMark x1="24196" y1="35258" x2="22504" y2="72644"/>
                          <a14:foregroundMark x1="22504" y1="72644" x2="23858" y2="88450"/>
                          <a14:foregroundMark x1="23858" y1="88450" x2="75465" y2="94225"/>
                          <a14:foregroundMark x1="46701" y1="45897" x2="53638" y2="56839"/>
                          <a14:foregroundMark x1="53638" y1="56839" x2="48562" y2="53495"/>
                          <a14:foregroundMark x1="89002" y1="63830" x2="98646" y2="92705"/>
                          <a14:foregroundMark x1="98646" y1="92705" x2="86633" y2="99392"/>
                          <a14:foregroundMark x1="86633" y1="99392" x2="77834" y2="94833"/>
                          <a14:foregroundMark x1="77834" y1="94833" x2="73604" y2="81459"/>
                          <a14:foregroundMark x1="73604" y1="81459" x2="77496" y2="78419"/>
                          <a14:foregroundMark x1="76481" y1="70213" x2="81218" y2="82675"/>
                          <a14:foregroundMark x1="81218" y1="82675" x2="97462" y2="98480"/>
                          <a14:foregroundMark x1="97462" y1="98480" x2="99154" y2="82371"/>
                          <a14:foregroundMark x1="99154" y1="82371" x2="94247" y2="72340"/>
                        </a14:backgroundRemoval>
                      </a14:imgEffect>
                    </a14:imgLayer>
                  </a14:imgProps>
                </a:ext>
              </a:extLst>
            </a:blip>
            <a:stretch>
              <a:fillRect/>
            </a:stretch>
          </p:blipFill>
          <p:spPr>
            <a:xfrm>
              <a:off x="7913736" y="4431899"/>
              <a:ext cx="2021111" cy="1125119"/>
            </a:xfrm>
            <a:prstGeom prst="rect">
              <a:avLst/>
            </a:prstGeom>
          </p:spPr>
        </p:pic>
        <p:grpSp>
          <p:nvGrpSpPr>
            <p:cNvPr id="26" name="Group 25">
              <a:extLst>
                <a:ext uri="{FF2B5EF4-FFF2-40B4-BE49-F238E27FC236}">
                  <a16:creationId xmlns:a16="http://schemas.microsoft.com/office/drawing/2014/main" id="{3269390E-89EE-46EC-8EC0-D17A558D549D}"/>
                </a:ext>
              </a:extLst>
            </p:cNvPr>
            <p:cNvGrpSpPr/>
            <p:nvPr/>
          </p:nvGrpSpPr>
          <p:grpSpPr>
            <a:xfrm>
              <a:off x="3518867" y="4273905"/>
              <a:ext cx="1668970" cy="2018809"/>
              <a:chOff x="3286100" y="2789159"/>
              <a:chExt cx="2053582" cy="2484041"/>
            </a:xfrm>
          </p:grpSpPr>
          <p:pic>
            <p:nvPicPr>
              <p:cNvPr id="27" name="Picture 26">
                <a:extLst>
                  <a:ext uri="{FF2B5EF4-FFF2-40B4-BE49-F238E27FC236}">
                    <a16:creationId xmlns:a16="http://schemas.microsoft.com/office/drawing/2014/main" id="{B8E5BFA7-BBF2-4194-B3CC-FAEEA2E3F068}"/>
                  </a:ext>
                </a:extLst>
              </p:cNvPr>
              <p:cNvPicPr>
                <a:picLocks noChangeAspect="1"/>
              </p:cNvPicPr>
              <p:nvPr/>
            </p:nvPicPr>
            <p:blipFill>
              <a:blip r:embed="rId33">
                <a:extLst>
                  <a:ext uri="{BEBA8EAE-BF5A-486C-A8C5-ECC9F3942E4B}">
                    <a14:imgProps xmlns:a14="http://schemas.microsoft.com/office/drawing/2010/main">
                      <a14:imgLayer r:embed="rId34">
                        <a14:imgEffect>
                          <a14:backgroundRemoval t="4075" b="98812" l="3767" r="99658">
                            <a14:foregroundMark x1="7192" y1="3905" x2="26712" y2="2547"/>
                            <a14:foregroundMark x1="26712" y1="2547" x2="45890" y2="2547"/>
                            <a14:foregroundMark x1="45890" y1="2547" x2="63699" y2="1868"/>
                            <a14:foregroundMark x1="63699" y1="1868" x2="82534" y2="1868"/>
                            <a14:foregroundMark x1="82534" y1="1868" x2="92466" y2="9847"/>
                            <a14:foregroundMark x1="92466" y1="9847" x2="89384" y2="52801"/>
                            <a14:foregroundMark x1="89384" y1="52801" x2="88014" y2="53141"/>
                            <a14:foregroundMark x1="96233" y1="8149" x2="81849" y2="2207"/>
                            <a14:foregroundMark x1="81849" y1="2207" x2="25685" y2="2547"/>
                            <a14:foregroundMark x1="25685" y1="2547" x2="8904" y2="4584"/>
                            <a14:foregroundMark x1="8904" y1="4584" x2="39384" y2="10017"/>
                            <a14:foregroundMark x1="39384" y1="10017" x2="71233" y2="9847"/>
                            <a14:foregroundMark x1="71233" y1="9847" x2="86644" y2="9847"/>
                            <a14:foregroundMark x1="96899" y1="34819" x2="96941" y2="35823"/>
                            <a14:foregroundMark x1="95890" y1="10696" x2="96373" y2="22256"/>
                            <a14:foregroundMark x1="96557" y1="34821" x2="96703" y2="35823"/>
                            <a14:foregroundMark x1="93452" y1="90384" x2="92123" y2="92360"/>
                            <a14:foregroundMark x1="92123" y1="92360" x2="48630" y2="95586"/>
                            <a14:foregroundMark x1="48630" y1="95586" x2="30822" y2="94907"/>
                            <a14:foregroundMark x1="30822" y1="94907" x2="15411" y2="90662"/>
                            <a14:foregroundMark x1="15411" y1="90662" x2="15411" y2="90662"/>
                            <a14:foregroundMark x1="10274" y1="93548" x2="27055" y2="95925"/>
                            <a14:foregroundMark x1="27055" y1="95925" x2="44863" y2="96095"/>
                            <a14:foregroundMark x1="44863" y1="96095" x2="73288" y2="95925"/>
                            <a14:foregroundMark x1="21918" y1="98642" x2="85959" y2="98812"/>
                            <a14:foregroundMark x1="3767" y1="94058" x2="6849" y2="19525"/>
                            <a14:foregroundMark x1="94889" y1="33228" x2="94625" y2="35823"/>
                            <a14:foregroundMark x1="96233" y1="20034" x2="95961" y2="22707"/>
                            <a14:foregroundMark x1="96918" y1="35144" x2="96972" y2="35823"/>
                            <a14:backgroundMark x1="95890" y1="3056" x2="99658" y2="5942"/>
                            <a14:backgroundMark x1="99137" y1="65368" x2="99315" y2="97284"/>
                            <a14:backgroundMark x1="99315" y1="97284" x2="91438" y2="99830"/>
                            <a14:backgroundMark x1="98630" y1="22750" x2="97945" y2="33277"/>
                            <a14:backgroundMark x1="97945" y1="33277" x2="97945" y2="33277"/>
                            <a14:backgroundMark x1="98630" y1="35823" x2="98630" y2="67063"/>
                            <a14:backgroundMark x1="98630" y1="67063" x2="97260" y2="39389"/>
                            <a14:backgroundMark x1="97260" y1="39389" x2="99658" y2="36503"/>
                          </a14:backgroundRemoval>
                        </a14:imgEffect>
                      </a14:imgLayer>
                    </a14:imgProps>
                  </a:ext>
                </a:extLst>
              </a:blip>
              <a:stretch>
                <a:fillRect/>
              </a:stretch>
            </p:blipFill>
            <p:spPr>
              <a:xfrm>
                <a:off x="4631296" y="2789159"/>
                <a:ext cx="708386" cy="1428903"/>
              </a:xfrm>
              <a:prstGeom prst="rect">
                <a:avLst/>
              </a:prstGeom>
            </p:spPr>
          </p:pic>
          <p:pic>
            <p:nvPicPr>
              <p:cNvPr id="28" name="Picture 27">
                <a:extLst>
                  <a:ext uri="{FF2B5EF4-FFF2-40B4-BE49-F238E27FC236}">
                    <a16:creationId xmlns:a16="http://schemas.microsoft.com/office/drawing/2014/main" id="{8A0EC800-E840-4D70-941C-FD14567D25AE}"/>
                  </a:ext>
                </a:extLst>
              </p:cNvPr>
              <p:cNvPicPr>
                <a:picLocks noChangeAspect="1"/>
              </p:cNvPicPr>
              <p:nvPr/>
            </p:nvPicPr>
            <p:blipFill>
              <a:blip r:embed="rId35">
                <a:extLst>
                  <a:ext uri="{BEBA8EAE-BF5A-486C-A8C5-ECC9F3942E4B}">
                    <a14:imgProps xmlns:a14="http://schemas.microsoft.com/office/drawing/2010/main">
                      <a14:imgLayer r:embed="rId36">
                        <a14:imgEffect>
                          <a14:backgroundRemoval t="3912" b="98299" l="2825" r="97599">
                            <a14:foregroundMark x1="30932" y1="21599" x2="52119" y2="9864"/>
                            <a14:foregroundMark x1="52119" y1="9864" x2="60169" y2="9014"/>
                            <a14:foregroundMark x1="60169" y1="9014" x2="82203" y2="11054"/>
                            <a14:foregroundMark x1="82203" y1="11054" x2="89124" y2="14286"/>
                            <a14:foregroundMark x1="89124" y1="14286" x2="92797" y2="22279"/>
                            <a14:foregroundMark x1="93963" y1="38500" x2="94068" y2="39966"/>
                            <a14:foregroundMark x1="92797" y1="22279" x2="93657" y2="34250"/>
                            <a14:foregroundMark x1="94068" y1="39966" x2="97909" y2="46664"/>
                            <a14:foregroundMark x1="93498" y1="62916" x2="91102" y2="78231"/>
                            <a14:foregroundMark x1="91102" y1="78231" x2="84605" y2="86565"/>
                            <a14:foregroundMark x1="84605" y1="86565" x2="65819" y2="89796"/>
                            <a14:foregroundMark x1="65819" y1="89796" x2="35593" y2="87245"/>
                            <a14:foregroundMark x1="28389" y1="68015" x2="27119" y2="64626"/>
                            <a14:foregroundMark x1="29201" y1="70182" x2="28776" y2="69048"/>
                            <a14:foregroundMark x1="35593" y1="87245" x2="30221" y2="72906"/>
                            <a14:foregroundMark x1="26787" y1="50018" x2="26606" y2="42082"/>
                            <a14:foregroundMark x1="27119" y1="64626" x2="27038" y2="61068"/>
                            <a14:foregroundMark x1="30948" y1="23469" x2="31497" y2="21429"/>
                            <a14:foregroundMark x1="30446" y1="25332" x2="30535" y2="25000"/>
                            <a14:foregroundMark x1="29003" y1="30695" x2="29596" y2="28492"/>
                            <a14:foregroundMark x1="27829" y1="35058" x2="28185" y2="33733"/>
                            <a14:foregroundMark x1="26554" y1="39796" x2="27464" y2="36414"/>
                            <a14:foregroundMark x1="50424" y1="11735" x2="82062" y2="14456"/>
                            <a14:foregroundMark x1="82062" y1="14456" x2="87571" y2="20238"/>
                            <a14:foregroundMark x1="87571" y1="20238" x2="92373" y2="39796"/>
                            <a14:foregroundMark x1="92373" y1="39796" x2="85734" y2="43367"/>
                            <a14:foregroundMark x1="85734" y1="43367" x2="84746" y2="32653"/>
                            <a14:foregroundMark x1="84746" y1="32653" x2="87288" y2="12925"/>
                            <a14:foregroundMark x1="92373" y1="42857" x2="92679" y2="56592"/>
                            <a14:foregroundMark x1="96751" y1="41156" x2="97316" y2="40816"/>
                            <a14:foregroundMark x1="31307" y1="59309" x2="31497" y2="61735"/>
                            <a14:foregroundMark x1="30060" y1="43383" x2="30084" y2="43692"/>
                            <a14:foregroundMark x1="31362" y1="61281" x2="30824" y2="59476"/>
                            <a14:foregroundMark x1="31497" y1="61735" x2="31385" y2="61360"/>
                            <a14:foregroundMark x1="28894" y1="50983" x2="28943" y2="49904"/>
                            <a14:foregroundMark x1="26977" y1="19388" x2="24294" y2="10204"/>
                            <a14:foregroundMark x1="24294" y1="10204" x2="16808" y2="4592"/>
                            <a14:foregroundMark x1="16808" y1="4592" x2="2966" y2="11565"/>
                            <a14:foregroundMark x1="2966" y1="11565" x2="6215" y2="86054"/>
                            <a14:foregroundMark x1="6215" y1="86054" x2="13983" y2="92687"/>
                            <a14:foregroundMark x1="13983" y1="92687" x2="21893" y2="91667"/>
                            <a14:foregroundMark x1="21893" y1="91667" x2="25989" y2="80782"/>
                            <a14:foregroundMark x1="24291" y1="57794" x2="21893" y2="25340"/>
                            <a14:foregroundMark x1="25252" y1="70812" x2="24417" y2="59502"/>
                            <a14:foregroundMark x1="25989" y1="80782" x2="25257" y2="70867"/>
                            <a14:foregroundMark x1="21893" y1="25340" x2="26271" y2="9864"/>
                            <a14:foregroundMark x1="5085" y1="11224" x2="10311" y2="79592"/>
                            <a14:foregroundMark x1="10311" y1="79592" x2="7345" y2="67007"/>
                            <a14:foregroundMark x1="7345" y1="67007" x2="7203" y2="25680"/>
                            <a14:foregroundMark x1="2825" y1="13605" x2="4379" y2="91837"/>
                            <a14:foregroundMark x1="11441" y1="96088" x2="19068" y2="97449"/>
                            <a14:foregroundMark x1="19068" y1="97449" x2="12571" y2="95238"/>
                            <a14:foregroundMark x1="14124" y1="98469" x2="19068" y2="97619"/>
                            <a14:foregroundMark x1="10452" y1="5612" x2="17797" y2="3912"/>
                            <a14:foregroundMark x1="17797" y1="3912" x2="23588" y2="6122"/>
                            <a14:foregroundMark x1="30267" y1="62271" x2="30304" y2="62755"/>
                            <a14:foregroundMark x1="26130" y1="52381" x2="26130" y2="52721"/>
                            <a14:foregroundMark x1="26977" y1="52211" x2="27542" y2="57483"/>
                            <a14:foregroundMark x1="26412" y1="58503" x2="27119" y2="58333"/>
                            <a14:foregroundMark x1="96872" y1="53583" x2="96751" y2="54252"/>
                            <a14:backgroundMark x1="29944" y1="26020" x2="29944" y2="26020"/>
                            <a14:backgroundMark x1="30508" y1="25340" x2="30226" y2="28571"/>
                            <a14:backgroundMark x1="29802" y1="28401" x2="29802" y2="30102"/>
                            <a14:backgroundMark x1="30226" y1="24320" x2="31356" y2="24320"/>
                            <a14:backgroundMark x1="30791" y1="23469" x2="30791" y2="25000"/>
                            <a14:backgroundMark x1="26977" y1="31293" x2="27260" y2="32653"/>
                            <a14:backgroundMark x1="28814" y1="31293" x2="30085" y2="31293"/>
                            <a14:backgroundMark x1="29661" y1="34694" x2="30226" y2="38776"/>
                            <a14:backgroundMark x1="29096" y1="34524" x2="30226" y2="34184"/>
                            <a14:backgroundMark x1="30791" y1="38095" x2="28955" y2="38435"/>
                            <a14:backgroundMark x1="28814" y1="39456" x2="26977" y2="41667"/>
                            <a14:backgroundMark x1="28672" y1="38435" x2="30085" y2="39966"/>
                            <a14:backgroundMark x1="26271" y1="41497" x2="26271" y2="41497"/>
                            <a14:backgroundMark x1="26695" y1="40986" x2="26412" y2="42007"/>
                            <a14:backgroundMark x1="29096" y1="42857" x2="29661" y2="43707"/>
                            <a14:backgroundMark x1="29944" y1="43707" x2="30367" y2="49150"/>
                            <a14:backgroundMark x1="30226" y1="47449" x2="30932" y2="50510"/>
                            <a14:backgroundMark x1="30932" y1="49660" x2="28814" y2="49660"/>
                            <a14:backgroundMark x1="29661" y1="43707" x2="30085" y2="43027"/>
                            <a14:backgroundMark x1="27119" y1="50170" x2="26836" y2="51020"/>
                            <a14:backgroundMark x1="26412" y1="50340" x2="27401" y2="50340"/>
                            <a14:backgroundMark x1="26412" y1="51531" x2="27260" y2="51531"/>
                            <a14:backgroundMark x1="26412" y1="50680" x2="26412" y2="49830"/>
                            <a14:backgroundMark x1="28788" y1="57291" x2="28672" y2="59014"/>
                            <a14:backgroundMark x1="30226" y1="51531" x2="30367" y2="60204"/>
                            <a14:backgroundMark x1="26695" y1="60544" x2="27260" y2="60714"/>
                            <a14:backgroundMark x1="29520" y1="62075" x2="30508" y2="61735"/>
                            <a14:backgroundMark x1="29661" y1="69218" x2="30508" y2="64456"/>
                            <a14:backgroundMark x1="30791" y1="62755" x2="30791" y2="69048"/>
                            <a14:backgroundMark x1="30226" y1="62755" x2="30226" y2="61735"/>
                            <a14:backgroundMark x1="27119" y1="69048" x2="27260" y2="69218"/>
                            <a14:backgroundMark x1="29379" y1="70408" x2="30085" y2="72959"/>
                            <a14:backgroundMark x1="93927" y1="56633" x2="93785" y2="62925"/>
                            <a14:backgroundMark x1="94068" y1="56293" x2="97458" y2="56973"/>
                            <a14:backgroundMark x1="94633" y1="49490" x2="98870" y2="48810"/>
                            <a14:backgroundMark x1="94350" y1="39456" x2="94774" y2="34184"/>
                            <a14:backgroundMark x1="94068" y1="39286" x2="94492" y2="32823"/>
                            <a14:backgroundMark x1="94350" y1="34184" x2="94633" y2="38435"/>
                            <a14:backgroundMark x1="2684" y1="11905" x2="3390" y2="10544"/>
                            <a14:backgroundMark x1="95198" y1="52551" x2="96469" y2="52721"/>
                            <a14:backgroundMark x1="96328" y1="52211" x2="96893" y2="53571"/>
                            <a14:backgroundMark x1="96328" y1="51871" x2="97316" y2="52211"/>
                          </a14:backgroundRemoval>
                        </a14:imgEffect>
                      </a14:imgLayer>
                    </a14:imgProps>
                  </a:ext>
                </a:extLst>
              </a:blip>
              <a:stretch>
                <a:fillRect/>
              </a:stretch>
            </p:blipFill>
            <p:spPr>
              <a:xfrm>
                <a:off x="3286100" y="3662915"/>
                <a:ext cx="1938914" cy="1610285"/>
              </a:xfrm>
              <a:prstGeom prst="rect">
                <a:avLst/>
              </a:prstGeom>
            </p:spPr>
          </p:pic>
        </p:grpSp>
      </p:grpSp>
    </p:spTree>
    <p:extLst>
      <p:ext uri="{BB962C8B-B14F-4D97-AF65-F5344CB8AC3E}">
        <p14:creationId xmlns:p14="http://schemas.microsoft.com/office/powerpoint/2010/main" val="1026356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544DC155-6E32-4F6A-9C96-91D01B0A6D5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028" b="96065" l="1365" r="96491">
                        <a14:foregroundMark x1="63743" y1="11343" x2="62963" y2="9028"/>
                        <a14:foregroundMark x1="2924" y1="53241" x2="56920" y2="14352"/>
                        <a14:foregroundMark x1="56920" y1="14352" x2="63938" y2="11111"/>
                        <a14:foregroundMark x1="14815" y1="65509" x2="19883" y2="75694"/>
                        <a14:foregroundMark x1="19883" y1="75694" x2="29435" y2="80093"/>
                        <a14:foregroundMark x1="29435" y1="80093" x2="28070" y2="67593"/>
                        <a14:foregroundMark x1="28070" y1="67593" x2="18908" y2="62963"/>
                        <a14:foregroundMark x1="18908" y1="62963" x2="17544" y2="65741"/>
                        <a14:foregroundMark x1="2144" y1="54398" x2="25536" y2="85185"/>
                        <a14:foregroundMark x1="34308" y1="86574" x2="37232" y2="96296"/>
                        <a14:foregroundMark x1="40351" y1="82870" x2="41910" y2="91667"/>
                        <a14:foregroundMark x1="37817" y1="96296" x2="82456" y2="64583"/>
                        <a14:foregroundMark x1="82456" y1="64583" x2="87801" y2="56452"/>
                        <a14:foregroundMark x1="88348" y1="52832" x2="87914" y2="50000"/>
                        <a14:foregroundMark x1="88304" y1="40509" x2="89669" y2="47222"/>
                        <a14:foregroundMark x1="90838" y1="30556" x2="89669" y2="43287"/>
                        <a14:foregroundMark x1="89669" y1="43287" x2="89279" y2="43519"/>
                        <a14:foregroundMark x1="95127" y1="36343" x2="96491" y2="38657"/>
                        <a14:foregroundMark x1="66472" y1="9259" x2="71345" y2="9028"/>
                        <a14:backgroundMark x1="88694" y1="52778" x2="89084" y2="56250"/>
                      </a14:backgroundRemoval>
                    </a14:imgEffect>
                  </a14:imgLayer>
                </a14:imgProps>
              </a:ext>
            </a:extLst>
          </a:blip>
          <a:stretch>
            <a:fillRect/>
          </a:stretch>
        </p:blipFill>
        <p:spPr>
          <a:xfrm>
            <a:off x="7106812" y="1619467"/>
            <a:ext cx="1651212" cy="1390495"/>
          </a:xfrm>
          <a:prstGeom prst="rect">
            <a:avLst/>
          </a:prstGeom>
        </p:spPr>
      </p:pic>
      <p:sp>
        <p:nvSpPr>
          <p:cNvPr id="13" name="Title 12"/>
          <p:cNvSpPr>
            <a:spLocks noGrp="1"/>
          </p:cNvSpPr>
          <p:nvPr>
            <p:ph type="title"/>
          </p:nvPr>
        </p:nvSpPr>
        <p:spPr>
          <a:xfrm>
            <a:off x="1051497" y="548680"/>
            <a:ext cx="7803007" cy="890581"/>
          </a:xfrm>
        </p:spPr>
        <p:txBody>
          <a:bodyPr>
            <a:normAutofit/>
          </a:bodyPr>
          <a:lstStyle/>
          <a:p>
            <a:r>
              <a:rPr lang="pt-BR" sz="3200" dirty="0"/>
              <a:t>LAB: Uma pequena experiência </a:t>
            </a:r>
            <a:r>
              <a:rPr lang="pt-BR" sz="1600" dirty="0"/>
              <a:t>com um dispositivo </a:t>
            </a:r>
            <a:r>
              <a:rPr lang="pt-BR" sz="1600" dirty="0" err="1"/>
              <a:t>IoT</a:t>
            </a:r>
            <a:r>
              <a:rPr lang="pt-BR" sz="1600" dirty="0"/>
              <a:t> </a:t>
            </a:r>
            <a:r>
              <a:rPr lang="pt-BR" sz="1600" dirty="0" err="1"/>
              <a:t>Particle</a:t>
            </a:r>
            <a:r>
              <a:rPr lang="pt-BR" sz="1600" dirty="0"/>
              <a:t> </a:t>
            </a:r>
            <a:r>
              <a:rPr lang="pt-BR" sz="1600" dirty="0" err="1"/>
              <a:t>Photon</a:t>
            </a:r>
            <a:endParaRPr lang="pt-BR" sz="3200" dirty="0"/>
          </a:p>
        </p:txBody>
      </p:sp>
      <p:pic>
        <p:nvPicPr>
          <p:cNvPr id="4" name="Picture 3">
            <a:hlinkClick r:id="rId4"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36" name="Arrow: Chevron 35">
            <a:extLst>
              <a:ext uri="{FF2B5EF4-FFF2-40B4-BE49-F238E27FC236}">
                <a16:creationId xmlns:a16="http://schemas.microsoft.com/office/drawing/2014/main" id="{BA81FB0F-AEF5-4F22-BE15-186A174816C3}"/>
              </a:ext>
            </a:extLst>
          </p:cNvPr>
          <p:cNvSpPr/>
          <p:nvPr/>
        </p:nvSpPr>
        <p:spPr>
          <a:xfrm>
            <a:off x="-1103201" y="3638196"/>
            <a:ext cx="47060" cy="47130"/>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sp>
        <p:nvSpPr>
          <p:cNvPr id="11" name="Content Placeholder 13">
            <a:extLst>
              <a:ext uri="{FF2B5EF4-FFF2-40B4-BE49-F238E27FC236}">
                <a16:creationId xmlns:a16="http://schemas.microsoft.com/office/drawing/2014/main" id="{CEB21839-D47E-481F-9E6D-696CAAC05547}"/>
              </a:ext>
            </a:extLst>
          </p:cNvPr>
          <p:cNvSpPr>
            <a:spLocks noGrp="1"/>
          </p:cNvSpPr>
          <p:nvPr>
            <p:ph idx="1"/>
          </p:nvPr>
        </p:nvSpPr>
        <p:spPr>
          <a:xfrm>
            <a:off x="1174750" y="2564904"/>
            <a:ext cx="7803007" cy="3959894"/>
          </a:xfrm>
        </p:spPr>
        <p:txBody>
          <a:bodyPr>
            <a:normAutofit/>
          </a:bodyPr>
          <a:lstStyle/>
          <a:p>
            <a:pPr marL="222940" lvl="1" indent="0">
              <a:buNone/>
            </a:pPr>
            <a:r>
              <a:rPr lang="pt-BR" sz="1800" dirty="0"/>
              <a:t>Este LAB foi desenvolvido para uma simples demonstra-</a:t>
            </a:r>
          </a:p>
          <a:p>
            <a:pPr marL="222940" lvl="1" indent="0">
              <a:buNone/>
            </a:pPr>
            <a:r>
              <a:rPr lang="pt-BR" sz="1800" dirty="0" err="1"/>
              <a:t>ção</a:t>
            </a:r>
            <a:r>
              <a:rPr lang="pt-BR" sz="1800" dirty="0"/>
              <a:t> do funcionamento de um dispositivo </a:t>
            </a:r>
            <a:r>
              <a:rPr lang="pt-BR" sz="1800" dirty="0" err="1"/>
              <a:t>IoT</a:t>
            </a:r>
            <a:r>
              <a:rPr lang="pt-BR" sz="1800" dirty="0"/>
              <a:t> </a:t>
            </a:r>
            <a:r>
              <a:rPr lang="pt-BR" sz="1800" dirty="0" err="1"/>
              <a:t>Particle</a:t>
            </a:r>
            <a:r>
              <a:rPr lang="pt-BR" sz="1800" dirty="0"/>
              <a:t> </a:t>
            </a:r>
            <a:r>
              <a:rPr lang="pt-BR" sz="1800" dirty="0" err="1"/>
              <a:t>Photon</a:t>
            </a:r>
            <a:r>
              <a:rPr lang="pt-BR" sz="1800" dirty="0"/>
              <a:t>. O </a:t>
            </a:r>
            <a:r>
              <a:rPr lang="pt-BR" sz="1800" dirty="0" err="1"/>
              <a:t>lab</a:t>
            </a:r>
            <a:r>
              <a:rPr lang="pt-BR" sz="1800" dirty="0"/>
              <a:t> consiste em um mini dispositivo para votar: VERMELHO, AMARELO ou VERDE. A escolha fará um </a:t>
            </a:r>
            <a:r>
              <a:rPr lang="pt-BR" sz="1800" dirty="0" err="1"/>
              <a:t>led</a:t>
            </a:r>
            <a:r>
              <a:rPr lang="pt-BR" sz="1800" dirty="0"/>
              <a:t> da cor correspondente oscilar e registrar o voto. O botão pressionado vai gerar um evento no sistema e o total de votos em cada opção será computado e ficará registrado no evento.</a:t>
            </a:r>
          </a:p>
          <a:p>
            <a:pPr marL="222940" lvl="1" indent="0">
              <a:buNone/>
            </a:pPr>
            <a:r>
              <a:rPr lang="pt-BR" sz="1800" dirty="0"/>
              <a:t>Foi utilizado neste experimento, um dispositivo </a:t>
            </a:r>
            <a:r>
              <a:rPr lang="pt-BR" sz="1800" dirty="0" err="1"/>
              <a:t>IoT</a:t>
            </a:r>
            <a:r>
              <a:rPr lang="pt-BR" sz="1800" dirty="0"/>
              <a:t> </a:t>
            </a:r>
            <a:r>
              <a:rPr lang="pt-BR" sz="1800" dirty="0" err="1"/>
              <a:t>Particle</a:t>
            </a:r>
            <a:r>
              <a:rPr lang="pt-BR" sz="1800" dirty="0"/>
              <a:t> </a:t>
            </a:r>
            <a:r>
              <a:rPr lang="pt-BR" sz="1800" dirty="0" err="1"/>
              <a:t>Foton</a:t>
            </a:r>
            <a:r>
              <a:rPr lang="pt-BR" sz="1800" dirty="0"/>
              <a:t>, três botões analógicos, três </a:t>
            </a:r>
            <a:r>
              <a:rPr lang="pt-BR" sz="1800" dirty="0" err="1"/>
              <a:t>leds</a:t>
            </a:r>
            <a:r>
              <a:rPr lang="pt-BR" sz="1800" dirty="0"/>
              <a:t> sendo um vermelho, um amarelo e um verde, três resistores de 10K, fios e uma </a:t>
            </a:r>
            <a:r>
              <a:rPr lang="pt-BR" sz="1800" dirty="0" err="1"/>
              <a:t>proto-board</a:t>
            </a:r>
            <a:r>
              <a:rPr lang="pt-BR" sz="1800" dirty="0"/>
              <a:t>.</a:t>
            </a:r>
          </a:p>
          <a:p>
            <a:pPr marL="222940" lvl="1" indent="0">
              <a:buNone/>
            </a:pPr>
            <a:r>
              <a:rPr lang="pt-BR" sz="1800" dirty="0"/>
              <a:t>A montagem é simples e programação também, como podemos ver em seguida.</a:t>
            </a:r>
            <a:br>
              <a:rPr lang="pt-BR" sz="1800" dirty="0"/>
            </a:br>
            <a:endParaRPr lang="pt-BR" sz="1800" dirty="0"/>
          </a:p>
        </p:txBody>
      </p:sp>
      <p:pic>
        <p:nvPicPr>
          <p:cNvPr id="7170" name="Picture 2" descr="Resultado de imagem para particle iot">
            <a:hlinkClick r:id="rId6"/>
            <a:extLst>
              <a:ext uri="{FF2B5EF4-FFF2-40B4-BE49-F238E27FC236}">
                <a16:creationId xmlns:a16="http://schemas.microsoft.com/office/drawing/2014/main" id="{BAB2D5BD-01DE-46E5-AD8B-CEB6CB32DD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44888" y="1196752"/>
            <a:ext cx="38100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467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544DC155-6E32-4F6A-9C96-91D01B0A6D5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028" b="96065" l="1365" r="96491">
                        <a14:foregroundMark x1="63743" y1="11343" x2="62963" y2="9028"/>
                        <a14:foregroundMark x1="2924" y1="53241" x2="56920" y2="14352"/>
                        <a14:foregroundMark x1="56920" y1="14352" x2="63938" y2="11111"/>
                        <a14:foregroundMark x1="14815" y1="65509" x2="19883" y2="75694"/>
                        <a14:foregroundMark x1="19883" y1="75694" x2="29435" y2="80093"/>
                        <a14:foregroundMark x1="29435" y1="80093" x2="28070" y2="67593"/>
                        <a14:foregroundMark x1="28070" y1="67593" x2="18908" y2="62963"/>
                        <a14:foregroundMark x1="18908" y1="62963" x2="17544" y2="65741"/>
                        <a14:foregroundMark x1="2144" y1="54398" x2="25536" y2="85185"/>
                        <a14:foregroundMark x1="34308" y1="86574" x2="37232" y2="96296"/>
                        <a14:foregroundMark x1="40351" y1="82870" x2="41910" y2="91667"/>
                        <a14:foregroundMark x1="37817" y1="96296" x2="82456" y2="64583"/>
                        <a14:foregroundMark x1="82456" y1="64583" x2="87801" y2="56452"/>
                        <a14:foregroundMark x1="88348" y1="52832" x2="87914" y2="50000"/>
                        <a14:foregroundMark x1="88304" y1="40509" x2="89669" y2="47222"/>
                        <a14:foregroundMark x1="90838" y1="30556" x2="89669" y2="43287"/>
                        <a14:foregroundMark x1="89669" y1="43287" x2="89279" y2="43519"/>
                        <a14:foregroundMark x1="95127" y1="36343" x2="96491" y2="38657"/>
                        <a14:foregroundMark x1="66472" y1="9259" x2="71345" y2="9028"/>
                        <a14:backgroundMark x1="88694" y1="52778" x2="89084" y2="56250"/>
                      </a14:backgroundRemoval>
                    </a14:imgEffect>
                  </a14:imgLayer>
                </a14:imgProps>
              </a:ext>
            </a:extLst>
          </a:blip>
          <a:stretch>
            <a:fillRect/>
          </a:stretch>
        </p:blipFill>
        <p:spPr>
          <a:xfrm>
            <a:off x="7106812" y="1619467"/>
            <a:ext cx="1651212" cy="1390495"/>
          </a:xfrm>
          <a:prstGeom prst="rect">
            <a:avLst/>
          </a:prstGeom>
        </p:spPr>
      </p:pic>
      <p:sp>
        <p:nvSpPr>
          <p:cNvPr id="13" name="Title 12"/>
          <p:cNvSpPr>
            <a:spLocks noGrp="1"/>
          </p:cNvSpPr>
          <p:nvPr>
            <p:ph type="title"/>
          </p:nvPr>
        </p:nvSpPr>
        <p:spPr>
          <a:xfrm>
            <a:off x="1051497" y="548680"/>
            <a:ext cx="7803007" cy="890581"/>
          </a:xfrm>
        </p:spPr>
        <p:txBody>
          <a:bodyPr>
            <a:normAutofit/>
          </a:bodyPr>
          <a:lstStyle/>
          <a:p>
            <a:r>
              <a:rPr lang="pt-BR" sz="3200" dirty="0"/>
              <a:t>LAB: Uma pequena experiência </a:t>
            </a:r>
            <a:br>
              <a:rPr lang="pt-BR" sz="3200" dirty="0"/>
            </a:br>
            <a:r>
              <a:rPr lang="pt-BR" sz="1600" b="1" dirty="0"/>
              <a:t>O Software</a:t>
            </a:r>
            <a:endParaRPr lang="pt-BR" sz="3200" b="1" dirty="0"/>
          </a:p>
        </p:txBody>
      </p:sp>
      <p:pic>
        <p:nvPicPr>
          <p:cNvPr id="4" name="Picture 3">
            <a:hlinkClick r:id="rId4"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36" name="Arrow: Chevron 35">
            <a:extLst>
              <a:ext uri="{FF2B5EF4-FFF2-40B4-BE49-F238E27FC236}">
                <a16:creationId xmlns:a16="http://schemas.microsoft.com/office/drawing/2014/main" id="{BA81FB0F-AEF5-4F22-BE15-186A174816C3}"/>
              </a:ext>
            </a:extLst>
          </p:cNvPr>
          <p:cNvSpPr/>
          <p:nvPr/>
        </p:nvSpPr>
        <p:spPr>
          <a:xfrm>
            <a:off x="-1103201" y="3638196"/>
            <a:ext cx="47060" cy="47130"/>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7170" name="Picture 2" descr="Resultado de imagem para particle iot">
            <a:hlinkClick r:id="rId6"/>
            <a:extLst>
              <a:ext uri="{FF2B5EF4-FFF2-40B4-BE49-F238E27FC236}">
                <a16:creationId xmlns:a16="http://schemas.microsoft.com/office/drawing/2014/main" id="{BAB2D5BD-01DE-46E5-AD8B-CEB6CB32DD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44888" y="1196752"/>
            <a:ext cx="3810000" cy="12382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hlinkClick r:id="rId8"/>
            <a:extLst>
              <a:ext uri="{FF2B5EF4-FFF2-40B4-BE49-F238E27FC236}">
                <a16:creationId xmlns:a16="http://schemas.microsoft.com/office/drawing/2014/main" id="{3A2E8707-F54C-445C-AC6C-533903B65572}"/>
              </a:ext>
            </a:extLst>
          </p:cNvPr>
          <p:cNvPicPr>
            <a:picLocks noChangeAspect="1"/>
          </p:cNvPicPr>
          <p:nvPr/>
        </p:nvPicPr>
        <p:blipFill>
          <a:blip r:embed="rId9"/>
          <a:stretch>
            <a:fillRect/>
          </a:stretch>
        </p:blipFill>
        <p:spPr>
          <a:xfrm>
            <a:off x="1051497" y="1557048"/>
            <a:ext cx="6853831" cy="5139008"/>
          </a:xfrm>
          <a:prstGeom prst="rect">
            <a:avLst/>
          </a:prstGeom>
        </p:spPr>
      </p:pic>
    </p:spTree>
    <p:extLst>
      <p:ext uri="{BB962C8B-B14F-4D97-AF65-F5344CB8AC3E}">
        <p14:creationId xmlns:p14="http://schemas.microsoft.com/office/powerpoint/2010/main" val="2457655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399473-4AAF-4FB0-860A-0BE21DEB435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429" b="93143" l="1631" r="99407">
                        <a14:foregroundMark x1="18606" y1="32429" x2="7191" y2="18714"/>
                        <a14:foregroundMark x1="7191" y1="18714" x2="6894" y2="43429"/>
                        <a14:foregroundMark x1="6894" y1="43429" x2="3035" y2="75063"/>
                        <a14:foregroundMark x1="2732" y1="91964" x2="15048" y2="95857"/>
                        <a14:foregroundMark x1="15048" y1="95857" x2="61453" y2="92000"/>
                        <a14:foregroundMark x1="61453" y1="92000" x2="87891" y2="94280"/>
                        <a14:foregroundMark x1="89950" y1="89126" x2="89984" y2="88571"/>
                        <a14:foregroundMark x1="90001" y1="50593" x2="89918" y2="49571"/>
                        <a14:foregroundMark x1="85527" y1="69524" x2="80652" y2="79714"/>
                        <a14:foregroundMark x1="80652" y1="79714" x2="10526" y2="88857"/>
                        <a14:foregroundMark x1="10526" y1="88857" x2="4151" y2="86143"/>
                        <a14:foregroundMark x1="54040" y1="23857" x2="70867" y2="21286"/>
                        <a14:foregroundMark x1="70867" y1="21286" x2="84062" y2="31000"/>
                        <a14:foregroundMark x1="84062" y1="31000" x2="87836" y2="50204"/>
                        <a14:foregroundMark x1="85678" y1="57317" x2="75241" y2="64571"/>
                        <a14:foregroundMark x1="75241" y1="64571" x2="61675" y2="58571"/>
                        <a14:foregroundMark x1="61675" y1="58571" x2="56264" y2="33571"/>
                        <a14:foregroundMark x1="56264" y1="33571" x2="51742" y2="28714"/>
                        <a14:foregroundMark x1="64863" y1="34571" x2="79096" y2="34714"/>
                        <a14:foregroundMark x1="79096" y1="34714" x2="66345" y2="41143"/>
                        <a14:foregroundMark x1="66345" y1="41143" x2="58488" y2="37714"/>
                        <a14:foregroundMark x1="66790" y1="5000" x2="65975" y2="3429"/>
                        <a14:foregroundMark x1="11935" y1="12571" x2="42698" y2="12000"/>
                        <a14:foregroundMark x1="42698" y1="12000" x2="61824" y2="12000"/>
                        <a14:foregroundMark x1="6894" y1="19000" x2="16383" y2="1429"/>
                        <a14:foregroundMark x1="16383" y1="1429" x2="43440" y2="2286"/>
                        <a14:foregroundMark x1="3877" y1="28063" x2="10823" y2="34571"/>
                        <a14:foregroundMark x1="65975" y1="7143" x2="62936" y2="5571"/>
                        <a14:foregroundMark x1="79096" y1="2286" x2="79911" y2="23286"/>
                        <a14:foregroundMark x1="88807" y1="36714" x2="88584" y2="36714"/>
                        <a14:foregroundMark x1="73536" y1="48000" x2="75167" y2="51714"/>
                        <a14:foregroundMark x1="74351" y1="48000" x2="76872" y2="55000"/>
                        <a14:foregroundMark x1="88288" y1="35143" x2="99407" y2="34000"/>
                        <a14:foregroundMark x1="2150" y1="27571" x2="3558" y2="43714"/>
                        <a14:foregroundMark x1="2150" y1="26000" x2="4151" y2="25429"/>
                        <a14:foregroundMark x1="2446" y1="26571" x2="4374" y2="28143"/>
                        <a14:foregroundMark x1="3039" y1="26571" x2="6375" y2="21714"/>
                        <a14:foregroundMark x1="2150" y1="27000" x2="2446" y2="26000"/>
                        <a14:foregroundMark x1="1927" y1="82857" x2="4967" y2="87714"/>
                        <a14:foregroundMark x1="3855" y1="85571" x2="2446" y2="93143"/>
                        <a14:foregroundMark x1="3262" y1="84571" x2="3262" y2="92000"/>
                        <a14:foregroundMark x1="1631" y1="88286" x2="3855" y2="93143"/>
                        <a14:foregroundMark x1="82135" y1="26000" x2="85248" y2="33000"/>
                        <a14:foregroundMark x1="87472" y1="31857" x2="94144" y2="31286"/>
                        <a14:foregroundMark x1="85767" y1="30286" x2="90215" y2="30857"/>
                        <a14:backgroundMark x1="1461" y1="92489" x2="1334" y2="99571"/>
                        <a14:backgroundMark x1="1587" y1="85432" x2="1533" y2="88422"/>
                        <a14:backgroundMark x1="2328" y1="44110" x2="1624" y2="83371"/>
                        <a14:backgroundMark x1="2673" y1="24855" x2="2650" y2="26110"/>
                        <a14:backgroundMark x1="3039" y1="4429" x2="2680" y2="24458"/>
                        <a14:backgroundMark x1="90215" y1="56571" x2="97554" y2="79429"/>
                        <a14:backgroundMark x1="97554" y1="79429" x2="99185" y2="91000"/>
                        <a14:backgroundMark x1="89103" y1="52857" x2="92735" y2="71143"/>
                        <a14:backgroundMark x1="87472" y1="77000" x2="89696" y2="99571"/>
                        <a14:backgroundMark x1="89696" y1="84000" x2="94144" y2="94714"/>
                        <a14:backgroundMark x1="90775" y1="28816" x2="99629" y2="21714"/>
                        <a14:backgroundMark x1="99629" y1="21714" x2="88881" y2="1571"/>
                        <a14:backgroundMark x1="88881" y1="1571" x2="87472" y2="9286"/>
                        <a14:backgroundMark x1="85471" y1="29714" x2="80801" y2="4857"/>
                        <a14:backgroundMark x1="80801" y1="4857" x2="82135" y2="143"/>
                        <a14:backgroundMark x1="89696" y1="51714" x2="91920" y2="55000"/>
                        <a14:backgroundMark x1="89400" y1="51714" x2="95256" y2="53857"/>
                        <a14:backgroundMark x1="90215" y1="50143" x2="96071" y2="56000"/>
                        <a14:backgroundMark x1="51520" y1="35143" x2="52335" y2="51714"/>
                        <a14:backgroundMark x1="51223" y1="40429" x2="51742" y2="48000"/>
                        <a14:backgroundMark x1="42031" y1="53857" x2="43662" y2="56000"/>
                        <a14:backgroundMark x1="87176" y1="50714" x2="95552" y2="88857"/>
                        <a14:backgroundMark x1="87695" y1="60857" x2="94440" y2="84571"/>
                        <a14:backgroundMark x1="85767" y1="65143" x2="88807" y2="76429"/>
                        <a14:backgroundMark x1="89918" y1="73714" x2="89918" y2="85000"/>
                        <a14:backgroundMark x1="86879" y1="65143" x2="88807" y2="71571"/>
                        <a14:backgroundMark x1="86583" y1="54429" x2="87176" y2="58714"/>
                      </a14:backgroundRemoval>
                    </a14:imgEffect>
                  </a14:imgLayer>
                </a14:imgProps>
              </a:ext>
            </a:extLst>
          </a:blip>
          <a:stretch>
            <a:fillRect/>
          </a:stretch>
        </p:blipFill>
        <p:spPr>
          <a:xfrm>
            <a:off x="2360712" y="3190168"/>
            <a:ext cx="4882976" cy="2533790"/>
          </a:xfrm>
          <a:prstGeom prst="rect">
            <a:avLst/>
          </a:prstGeom>
        </p:spPr>
      </p:pic>
      <p:pic>
        <p:nvPicPr>
          <p:cNvPr id="42" name="Picture 41">
            <a:extLst>
              <a:ext uri="{FF2B5EF4-FFF2-40B4-BE49-F238E27FC236}">
                <a16:creationId xmlns:a16="http://schemas.microsoft.com/office/drawing/2014/main" id="{544DC155-6E32-4F6A-9C96-91D01B0A6D5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028" b="96065" l="1365" r="96491">
                        <a14:foregroundMark x1="63743" y1="11343" x2="62963" y2="9028"/>
                        <a14:foregroundMark x1="2924" y1="53241" x2="56920" y2="14352"/>
                        <a14:foregroundMark x1="56920" y1="14352" x2="63938" y2="11111"/>
                        <a14:foregroundMark x1="14815" y1="65509" x2="19883" y2="75694"/>
                        <a14:foregroundMark x1="19883" y1="75694" x2="29435" y2="80093"/>
                        <a14:foregroundMark x1="29435" y1="80093" x2="28070" y2="67593"/>
                        <a14:foregroundMark x1="28070" y1="67593" x2="18908" y2="62963"/>
                        <a14:foregroundMark x1="18908" y1="62963" x2="17544" y2="65741"/>
                        <a14:foregroundMark x1="2144" y1="54398" x2="25536" y2="85185"/>
                        <a14:foregroundMark x1="34308" y1="86574" x2="37232" y2="96296"/>
                        <a14:foregroundMark x1="40351" y1="82870" x2="41910" y2="91667"/>
                        <a14:foregroundMark x1="37817" y1="96296" x2="82456" y2="64583"/>
                        <a14:foregroundMark x1="82456" y1="64583" x2="87801" y2="56452"/>
                        <a14:foregroundMark x1="88348" y1="52832" x2="87914" y2="50000"/>
                        <a14:foregroundMark x1="88304" y1="40509" x2="89669" y2="47222"/>
                        <a14:foregroundMark x1="90838" y1="30556" x2="89669" y2="43287"/>
                        <a14:foregroundMark x1="89669" y1="43287" x2="89279" y2="43519"/>
                        <a14:foregroundMark x1="95127" y1="36343" x2="96491" y2="38657"/>
                        <a14:foregroundMark x1="66472" y1="9259" x2="71345" y2="9028"/>
                        <a14:backgroundMark x1="88694" y1="52778" x2="89084" y2="56250"/>
                      </a14:backgroundRemoval>
                    </a14:imgEffect>
                  </a14:imgLayer>
                </a14:imgProps>
              </a:ext>
            </a:extLst>
          </a:blip>
          <a:stretch>
            <a:fillRect/>
          </a:stretch>
        </p:blipFill>
        <p:spPr>
          <a:xfrm>
            <a:off x="7106812" y="1619467"/>
            <a:ext cx="1651212" cy="1390495"/>
          </a:xfrm>
          <a:prstGeom prst="rect">
            <a:avLst/>
          </a:prstGeom>
        </p:spPr>
      </p:pic>
      <p:sp>
        <p:nvSpPr>
          <p:cNvPr id="13" name="Title 12"/>
          <p:cNvSpPr>
            <a:spLocks noGrp="1"/>
          </p:cNvSpPr>
          <p:nvPr>
            <p:ph type="title"/>
          </p:nvPr>
        </p:nvSpPr>
        <p:spPr>
          <a:xfrm>
            <a:off x="1051497" y="548680"/>
            <a:ext cx="7803007" cy="890581"/>
          </a:xfrm>
        </p:spPr>
        <p:txBody>
          <a:bodyPr>
            <a:normAutofit/>
          </a:bodyPr>
          <a:lstStyle/>
          <a:p>
            <a:r>
              <a:rPr lang="pt-BR" sz="3200" dirty="0"/>
              <a:t>LAB: Uma pequena experiência </a:t>
            </a:r>
            <a:br>
              <a:rPr lang="pt-BR" sz="3200" dirty="0"/>
            </a:br>
            <a:r>
              <a:rPr lang="pt-BR" sz="1600" b="1" dirty="0"/>
              <a:t>O dispositivo</a:t>
            </a:r>
            <a:endParaRPr lang="pt-BR" sz="3200" b="1" dirty="0"/>
          </a:p>
        </p:txBody>
      </p:sp>
      <p:pic>
        <p:nvPicPr>
          <p:cNvPr id="4" name="Picture 3">
            <a:hlinkClick r:id="rId6"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36" name="Arrow: Chevron 35">
            <a:extLst>
              <a:ext uri="{FF2B5EF4-FFF2-40B4-BE49-F238E27FC236}">
                <a16:creationId xmlns:a16="http://schemas.microsoft.com/office/drawing/2014/main" id="{BA81FB0F-AEF5-4F22-BE15-186A174816C3}"/>
              </a:ext>
            </a:extLst>
          </p:cNvPr>
          <p:cNvSpPr/>
          <p:nvPr/>
        </p:nvSpPr>
        <p:spPr>
          <a:xfrm>
            <a:off x="-1103201" y="3638196"/>
            <a:ext cx="47060" cy="47130"/>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7170" name="Picture 2" descr="Resultado de imagem para particle iot">
            <a:hlinkClick r:id="rId8"/>
            <a:extLst>
              <a:ext uri="{FF2B5EF4-FFF2-40B4-BE49-F238E27FC236}">
                <a16:creationId xmlns:a16="http://schemas.microsoft.com/office/drawing/2014/main" id="{BAB2D5BD-01DE-46E5-AD8B-CEB6CB32DD0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44888" y="1196752"/>
            <a:ext cx="3810000" cy="1238250"/>
          </a:xfrm>
          <a:prstGeom prst="rect">
            <a:avLst/>
          </a:prstGeom>
          <a:noFill/>
          <a:extLst>
            <a:ext uri="{909E8E84-426E-40DD-AFC4-6F175D3DCCD1}">
              <a14:hiddenFill xmlns:a14="http://schemas.microsoft.com/office/drawing/2010/main">
                <a:solidFill>
                  <a:srgbClr val="FFFFFF"/>
                </a:solidFill>
              </a14:hiddenFill>
            </a:ext>
          </a:extLst>
        </p:spPr>
      </p:pic>
      <p:sp>
        <p:nvSpPr>
          <p:cNvPr id="3" name="Speech Bubble: Oval 2">
            <a:extLst>
              <a:ext uri="{FF2B5EF4-FFF2-40B4-BE49-F238E27FC236}">
                <a16:creationId xmlns:a16="http://schemas.microsoft.com/office/drawing/2014/main" id="{8423DD18-B251-45F2-B421-A7A0E9D72439}"/>
              </a:ext>
            </a:extLst>
          </p:cNvPr>
          <p:cNvSpPr/>
          <p:nvPr/>
        </p:nvSpPr>
        <p:spPr>
          <a:xfrm>
            <a:off x="7293952" y="2653843"/>
            <a:ext cx="1944216" cy="1404479"/>
          </a:xfrm>
          <a:prstGeom prst="wedgeEllipseCallout">
            <a:avLst>
              <a:gd name="adj1" fmla="val -78714"/>
              <a:gd name="adj2" fmla="val 55663"/>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600" dirty="0">
                <a:solidFill>
                  <a:schemeClr val="tx2">
                    <a:lumMod val="95000"/>
                    <a:lumOff val="5000"/>
                  </a:schemeClr>
                </a:solidFill>
              </a:rPr>
              <a:t>Alimentação (porta USB)</a:t>
            </a:r>
            <a:endParaRPr lang="en-US" sz="1600" dirty="0">
              <a:solidFill>
                <a:schemeClr val="tx2">
                  <a:lumMod val="95000"/>
                  <a:lumOff val="5000"/>
                </a:schemeClr>
              </a:solidFill>
            </a:endParaRPr>
          </a:p>
        </p:txBody>
      </p:sp>
      <p:sp>
        <p:nvSpPr>
          <p:cNvPr id="12" name="Speech Bubble: Oval 11">
            <a:extLst>
              <a:ext uri="{FF2B5EF4-FFF2-40B4-BE49-F238E27FC236}">
                <a16:creationId xmlns:a16="http://schemas.microsoft.com/office/drawing/2014/main" id="{A8F25BF6-0F80-465C-ACE0-8B50D22E56DE}"/>
              </a:ext>
            </a:extLst>
          </p:cNvPr>
          <p:cNvSpPr/>
          <p:nvPr/>
        </p:nvSpPr>
        <p:spPr>
          <a:xfrm>
            <a:off x="4240702" y="2294450"/>
            <a:ext cx="1211172" cy="746844"/>
          </a:xfrm>
          <a:prstGeom prst="wedgeEllipseCallout">
            <a:avLst>
              <a:gd name="adj1" fmla="val 40825"/>
              <a:gd name="adj2" fmla="val 183913"/>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600" dirty="0" err="1">
                <a:solidFill>
                  <a:schemeClr val="tx2">
                    <a:lumMod val="95000"/>
                    <a:lumOff val="5000"/>
                  </a:schemeClr>
                </a:solidFill>
              </a:rPr>
              <a:t>Particle</a:t>
            </a:r>
            <a:r>
              <a:rPr lang="pt-BR" sz="1600" dirty="0">
                <a:solidFill>
                  <a:schemeClr val="tx2">
                    <a:lumMod val="95000"/>
                    <a:lumOff val="5000"/>
                  </a:schemeClr>
                </a:solidFill>
              </a:rPr>
              <a:t> </a:t>
            </a:r>
            <a:r>
              <a:rPr lang="pt-BR" sz="1600" dirty="0" err="1">
                <a:solidFill>
                  <a:schemeClr val="tx2">
                    <a:lumMod val="95000"/>
                    <a:lumOff val="5000"/>
                  </a:schemeClr>
                </a:solidFill>
              </a:rPr>
              <a:t>Photon</a:t>
            </a:r>
            <a:endParaRPr lang="en-US" sz="1600" dirty="0">
              <a:solidFill>
                <a:schemeClr val="tx2">
                  <a:lumMod val="95000"/>
                  <a:lumOff val="5000"/>
                </a:schemeClr>
              </a:solidFill>
            </a:endParaRPr>
          </a:p>
        </p:txBody>
      </p:sp>
      <p:sp>
        <p:nvSpPr>
          <p:cNvPr id="14" name="Speech Bubble: Oval 13">
            <a:extLst>
              <a:ext uri="{FF2B5EF4-FFF2-40B4-BE49-F238E27FC236}">
                <a16:creationId xmlns:a16="http://schemas.microsoft.com/office/drawing/2014/main" id="{2927E364-83AE-4541-851A-159FF40FCB89}"/>
              </a:ext>
            </a:extLst>
          </p:cNvPr>
          <p:cNvSpPr/>
          <p:nvPr/>
        </p:nvSpPr>
        <p:spPr>
          <a:xfrm>
            <a:off x="6218682" y="1978396"/>
            <a:ext cx="1652985" cy="1133023"/>
          </a:xfrm>
          <a:prstGeom prst="wedgeEllipseCallout">
            <a:avLst>
              <a:gd name="adj1" fmla="val -74856"/>
              <a:gd name="adj2" fmla="val 72695"/>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600" dirty="0">
                <a:solidFill>
                  <a:schemeClr val="tx2">
                    <a:lumMod val="95000"/>
                    <a:lumOff val="5000"/>
                  </a:schemeClr>
                </a:solidFill>
              </a:rPr>
              <a:t>Alarme sonoro </a:t>
            </a:r>
            <a:r>
              <a:rPr lang="pt-BR" sz="1100" dirty="0">
                <a:solidFill>
                  <a:schemeClr val="tx2">
                    <a:lumMod val="95000"/>
                    <a:lumOff val="5000"/>
                  </a:schemeClr>
                </a:solidFill>
              </a:rPr>
              <a:t>(não implementado)</a:t>
            </a:r>
            <a:endParaRPr lang="en-US" sz="1600" dirty="0">
              <a:solidFill>
                <a:schemeClr val="tx2">
                  <a:lumMod val="95000"/>
                  <a:lumOff val="5000"/>
                </a:schemeClr>
              </a:solidFill>
            </a:endParaRPr>
          </a:p>
        </p:txBody>
      </p:sp>
      <p:sp>
        <p:nvSpPr>
          <p:cNvPr id="10" name="Speech Bubble: Oval 9">
            <a:extLst>
              <a:ext uri="{FF2B5EF4-FFF2-40B4-BE49-F238E27FC236}">
                <a16:creationId xmlns:a16="http://schemas.microsoft.com/office/drawing/2014/main" id="{47EA9AD0-4AA5-44A4-B682-901B7084A077}"/>
              </a:ext>
            </a:extLst>
          </p:cNvPr>
          <p:cNvSpPr/>
          <p:nvPr/>
        </p:nvSpPr>
        <p:spPr>
          <a:xfrm>
            <a:off x="467055" y="1695586"/>
            <a:ext cx="1944216" cy="1404479"/>
          </a:xfrm>
          <a:prstGeom prst="wedgeEllipseCallout">
            <a:avLst>
              <a:gd name="adj1" fmla="val 105137"/>
              <a:gd name="adj2" fmla="val 10819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600" dirty="0">
                <a:solidFill>
                  <a:schemeClr val="tx2">
                    <a:lumMod val="95000"/>
                    <a:lumOff val="5000"/>
                  </a:schemeClr>
                </a:solidFill>
              </a:rPr>
              <a:t>Botões para votação</a:t>
            </a:r>
            <a:endParaRPr lang="en-US" sz="1600" dirty="0">
              <a:solidFill>
                <a:schemeClr val="tx2">
                  <a:lumMod val="95000"/>
                  <a:lumOff val="5000"/>
                </a:schemeClr>
              </a:solidFill>
            </a:endParaRPr>
          </a:p>
        </p:txBody>
      </p:sp>
      <p:sp>
        <p:nvSpPr>
          <p:cNvPr id="16" name="Speech Bubble: Oval 15">
            <a:extLst>
              <a:ext uri="{FF2B5EF4-FFF2-40B4-BE49-F238E27FC236}">
                <a16:creationId xmlns:a16="http://schemas.microsoft.com/office/drawing/2014/main" id="{5481E04F-6452-4DAC-9F83-D80061659DD4}"/>
              </a:ext>
            </a:extLst>
          </p:cNvPr>
          <p:cNvSpPr/>
          <p:nvPr/>
        </p:nvSpPr>
        <p:spPr>
          <a:xfrm>
            <a:off x="181464" y="4696414"/>
            <a:ext cx="1389485" cy="1027544"/>
          </a:xfrm>
          <a:prstGeom prst="wedgeEllipseCallout">
            <a:avLst>
              <a:gd name="adj1" fmla="val 120762"/>
              <a:gd name="adj2" fmla="val -6224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600" dirty="0" err="1">
                <a:solidFill>
                  <a:schemeClr val="tx2">
                    <a:lumMod val="95000"/>
                    <a:lumOff val="5000"/>
                  </a:schemeClr>
                </a:solidFill>
              </a:rPr>
              <a:t>LED´s</a:t>
            </a:r>
            <a:endParaRPr lang="en-US" sz="1600" dirty="0">
              <a:solidFill>
                <a:schemeClr val="tx2">
                  <a:lumMod val="95000"/>
                  <a:lumOff val="5000"/>
                </a:schemeClr>
              </a:solidFill>
            </a:endParaRPr>
          </a:p>
        </p:txBody>
      </p:sp>
      <p:sp>
        <p:nvSpPr>
          <p:cNvPr id="19" name="Speech Bubble: Oval 18">
            <a:extLst>
              <a:ext uri="{FF2B5EF4-FFF2-40B4-BE49-F238E27FC236}">
                <a16:creationId xmlns:a16="http://schemas.microsoft.com/office/drawing/2014/main" id="{09B4E14E-A154-4B45-9DF8-467AD53F60B2}"/>
              </a:ext>
            </a:extLst>
          </p:cNvPr>
          <p:cNvSpPr/>
          <p:nvPr/>
        </p:nvSpPr>
        <p:spPr>
          <a:xfrm>
            <a:off x="3087785" y="5741829"/>
            <a:ext cx="1597338" cy="677019"/>
          </a:xfrm>
          <a:prstGeom prst="wedgeEllipseCallout">
            <a:avLst>
              <a:gd name="adj1" fmla="val 2725"/>
              <a:gd name="adj2" fmla="val -145286"/>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600" dirty="0">
                <a:solidFill>
                  <a:schemeClr val="tx2">
                    <a:lumMod val="95000"/>
                    <a:lumOff val="5000"/>
                  </a:schemeClr>
                </a:solidFill>
              </a:rPr>
              <a:t>Resistores 10 K</a:t>
            </a:r>
            <a:endParaRPr lang="en-US" sz="1600" dirty="0">
              <a:solidFill>
                <a:schemeClr val="tx2">
                  <a:lumMod val="95000"/>
                  <a:lumOff val="5000"/>
                </a:schemeClr>
              </a:solidFill>
            </a:endParaRPr>
          </a:p>
        </p:txBody>
      </p:sp>
      <p:sp>
        <p:nvSpPr>
          <p:cNvPr id="21" name="Speech Bubble: Oval 20">
            <a:extLst>
              <a:ext uri="{FF2B5EF4-FFF2-40B4-BE49-F238E27FC236}">
                <a16:creationId xmlns:a16="http://schemas.microsoft.com/office/drawing/2014/main" id="{4CC8DC43-5560-4A92-91BA-797249C33827}"/>
              </a:ext>
            </a:extLst>
          </p:cNvPr>
          <p:cNvSpPr/>
          <p:nvPr/>
        </p:nvSpPr>
        <p:spPr>
          <a:xfrm>
            <a:off x="7009534" y="5627449"/>
            <a:ext cx="1835529" cy="677019"/>
          </a:xfrm>
          <a:prstGeom prst="wedgeEllipseCallout">
            <a:avLst>
              <a:gd name="adj1" fmla="val -80491"/>
              <a:gd name="adj2" fmla="val -13454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600" dirty="0">
                <a:solidFill>
                  <a:schemeClr val="tx2">
                    <a:lumMod val="95000"/>
                    <a:lumOff val="5000"/>
                  </a:schemeClr>
                </a:solidFill>
              </a:rPr>
              <a:t>Protoboard</a:t>
            </a:r>
            <a:endParaRPr lang="en-US" sz="1600" dirty="0">
              <a:solidFill>
                <a:schemeClr val="tx2">
                  <a:lumMod val="95000"/>
                  <a:lumOff val="5000"/>
                </a:schemeClr>
              </a:solidFill>
            </a:endParaRPr>
          </a:p>
        </p:txBody>
      </p:sp>
    </p:spTree>
    <p:extLst>
      <p:ext uri="{BB962C8B-B14F-4D97-AF65-F5344CB8AC3E}">
        <p14:creationId xmlns:p14="http://schemas.microsoft.com/office/powerpoint/2010/main" val="1307980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544DC155-6E32-4F6A-9C96-91D01B0A6D5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028" b="96065" l="1365" r="96491">
                        <a14:foregroundMark x1="63743" y1="11343" x2="62963" y2="9028"/>
                        <a14:foregroundMark x1="2924" y1="53241" x2="56920" y2="14352"/>
                        <a14:foregroundMark x1="56920" y1="14352" x2="63938" y2="11111"/>
                        <a14:foregroundMark x1="14815" y1="65509" x2="19883" y2="75694"/>
                        <a14:foregroundMark x1="19883" y1="75694" x2="29435" y2="80093"/>
                        <a14:foregroundMark x1="29435" y1="80093" x2="28070" y2="67593"/>
                        <a14:foregroundMark x1="28070" y1="67593" x2="18908" y2="62963"/>
                        <a14:foregroundMark x1="18908" y1="62963" x2="17544" y2="65741"/>
                        <a14:foregroundMark x1="2144" y1="54398" x2="25536" y2="85185"/>
                        <a14:foregroundMark x1="34308" y1="86574" x2="37232" y2="96296"/>
                        <a14:foregroundMark x1="40351" y1="82870" x2="41910" y2="91667"/>
                        <a14:foregroundMark x1="37817" y1="96296" x2="82456" y2="64583"/>
                        <a14:foregroundMark x1="82456" y1="64583" x2="87801" y2="56452"/>
                        <a14:foregroundMark x1="88348" y1="52832" x2="87914" y2="50000"/>
                        <a14:foregroundMark x1="88304" y1="40509" x2="89669" y2="47222"/>
                        <a14:foregroundMark x1="90838" y1="30556" x2="89669" y2="43287"/>
                        <a14:foregroundMark x1="89669" y1="43287" x2="89279" y2="43519"/>
                        <a14:foregroundMark x1="95127" y1="36343" x2="96491" y2="38657"/>
                        <a14:foregroundMark x1="66472" y1="9259" x2="71345" y2="9028"/>
                        <a14:backgroundMark x1="88694" y1="52778" x2="89084" y2="56250"/>
                      </a14:backgroundRemoval>
                    </a14:imgEffect>
                  </a14:imgLayer>
                </a14:imgProps>
              </a:ext>
            </a:extLst>
          </a:blip>
          <a:stretch>
            <a:fillRect/>
          </a:stretch>
        </p:blipFill>
        <p:spPr>
          <a:xfrm>
            <a:off x="7106812" y="1619467"/>
            <a:ext cx="1651212" cy="1390495"/>
          </a:xfrm>
          <a:prstGeom prst="rect">
            <a:avLst/>
          </a:prstGeom>
        </p:spPr>
      </p:pic>
      <p:sp>
        <p:nvSpPr>
          <p:cNvPr id="13" name="Title 12"/>
          <p:cNvSpPr>
            <a:spLocks noGrp="1"/>
          </p:cNvSpPr>
          <p:nvPr>
            <p:ph type="title"/>
          </p:nvPr>
        </p:nvSpPr>
        <p:spPr>
          <a:xfrm>
            <a:off x="1051497" y="548680"/>
            <a:ext cx="7803007" cy="890581"/>
          </a:xfrm>
        </p:spPr>
        <p:txBody>
          <a:bodyPr>
            <a:normAutofit/>
          </a:bodyPr>
          <a:lstStyle/>
          <a:p>
            <a:r>
              <a:rPr lang="pt-BR" sz="3200" dirty="0"/>
              <a:t>LAB: Uma pequena experiência </a:t>
            </a:r>
            <a:br>
              <a:rPr lang="pt-BR" sz="3200" dirty="0"/>
            </a:br>
            <a:r>
              <a:rPr lang="pt-BR" sz="1600" b="1" dirty="0"/>
              <a:t>Os dados trafegados</a:t>
            </a:r>
            <a:endParaRPr lang="pt-BR" sz="3200" b="1" dirty="0"/>
          </a:p>
        </p:txBody>
      </p:sp>
      <p:pic>
        <p:nvPicPr>
          <p:cNvPr id="4" name="Picture 3">
            <a:hlinkClick r:id="rId4"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pic>
        <p:nvPicPr>
          <p:cNvPr id="7170" name="Picture 2" descr="Resultado de imagem para particle iot">
            <a:hlinkClick r:id="rId6"/>
            <a:extLst>
              <a:ext uri="{FF2B5EF4-FFF2-40B4-BE49-F238E27FC236}">
                <a16:creationId xmlns:a16="http://schemas.microsoft.com/office/drawing/2014/main" id="{BAB2D5BD-01DE-46E5-AD8B-CEB6CB32DD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44888" y="1196752"/>
            <a:ext cx="3810000" cy="123825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hlinkClick r:id="rId8"/>
            <a:extLst>
              <a:ext uri="{FF2B5EF4-FFF2-40B4-BE49-F238E27FC236}">
                <a16:creationId xmlns:a16="http://schemas.microsoft.com/office/drawing/2014/main" id="{5C634DC5-10AB-48D9-BA69-31398BE9A067}"/>
              </a:ext>
            </a:extLst>
          </p:cNvPr>
          <p:cNvPicPr>
            <a:picLocks noChangeAspect="1"/>
          </p:cNvPicPr>
          <p:nvPr/>
        </p:nvPicPr>
        <p:blipFill>
          <a:blip r:embed="rId9"/>
          <a:stretch>
            <a:fillRect/>
          </a:stretch>
        </p:blipFill>
        <p:spPr>
          <a:xfrm>
            <a:off x="205016" y="1843408"/>
            <a:ext cx="6901796" cy="4687904"/>
          </a:xfrm>
          <a:prstGeom prst="rect">
            <a:avLst/>
          </a:prstGeom>
        </p:spPr>
      </p:pic>
    </p:spTree>
    <p:extLst>
      <p:ext uri="{BB962C8B-B14F-4D97-AF65-F5344CB8AC3E}">
        <p14:creationId xmlns:p14="http://schemas.microsoft.com/office/powerpoint/2010/main" val="4188075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544DC155-6E32-4F6A-9C96-91D01B0A6D5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028" b="96065" l="1365" r="96491">
                        <a14:foregroundMark x1="63743" y1="11343" x2="62963" y2="9028"/>
                        <a14:foregroundMark x1="2924" y1="53241" x2="56920" y2="14352"/>
                        <a14:foregroundMark x1="56920" y1="14352" x2="63938" y2="11111"/>
                        <a14:foregroundMark x1="14815" y1="65509" x2="19883" y2="75694"/>
                        <a14:foregroundMark x1="19883" y1="75694" x2="29435" y2="80093"/>
                        <a14:foregroundMark x1="29435" y1="80093" x2="28070" y2="67593"/>
                        <a14:foregroundMark x1="28070" y1="67593" x2="18908" y2="62963"/>
                        <a14:foregroundMark x1="18908" y1="62963" x2="17544" y2="65741"/>
                        <a14:foregroundMark x1="2144" y1="54398" x2="25536" y2="85185"/>
                        <a14:foregroundMark x1="34308" y1="86574" x2="37232" y2="96296"/>
                        <a14:foregroundMark x1="40351" y1="82870" x2="41910" y2="91667"/>
                        <a14:foregroundMark x1="37817" y1="96296" x2="82456" y2="64583"/>
                        <a14:foregroundMark x1="82456" y1="64583" x2="87801" y2="56452"/>
                        <a14:foregroundMark x1="88348" y1="52832" x2="87914" y2="50000"/>
                        <a14:foregroundMark x1="88304" y1="40509" x2="89669" y2="47222"/>
                        <a14:foregroundMark x1="90838" y1="30556" x2="89669" y2="43287"/>
                        <a14:foregroundMark x1="89669" y1="43287" x2="89279" y2="43519"/>
                        <a14:foregroundMark x1="95127" y1="36343" x2="96491" y2="38657"/>
                        <a14:foregroundMark x1="66472" y1="9259" x2="71345" y2="9028"/>
                        <a14:backgroundMark x1="88694" y1="52778" x2="89084" y2="56250"/>
                      </a14:backgroundRemoval>
                    </a14:imgEffect>
                  </a14:imgLayer>
                </a14:imgProps>
              </a:ext>
            </a:extLst>
          </a:blip>
          <a:stretch>
            <a:fillRect/>
          </a:stretch>
        </p:blipFill>
        <p:spPr>
          <a:xfrm>
            <a:off x="7106812" y="1619467"/>
            <a:ext cx="1651212" cy="1390495"/>
          </a:xfrm>
          <a:prstGeom prst="rect">
            <a:avLst/>
          </a:prstGeom>
        </p:spPr>
      </p:pic>
      <p:sp>
        <p:nvSpPr>
          <p:cNvPr id="13" name="Title 12"/>
          <p:cNvSpPr>
            <a:spLocks noGrp="1"/>
          </p:cNvSpPr>
          <p:nvPr>
            <p:ph type="title"/>
          </p:nvPr>
        </p:nvSpPr>
        <p:spPr>
          <a:xfrm>
            <a:off x="1051497" y="548680"/>
            <a:ext cx="7803007" cy="890581"/>
          </a:xfrm>
        </p:spPr>
        <p:txBody>
          <a:bodyPr>
            <a:normAutofit/>
          </a:bodyPr>
          <a:lstStyle/>
          <a:p>
            <a:r>
              <a:rPr lang="pt-BR" sz="3200" dirty="0"/>
              <a:t>LAB: Uma pequena experiência </a:t>
            </a:r>
            <a:br>
              <a:rPr lang="pt-BR" sz="3200" dirty="0"/>
            </a:br>
            <a:r>
              <a:rPr lang="pt-BR" sz="1600" b="1" dirty="0"/>
              <a:t>Os dados trafegados</a:t>
            </a:r>
            <a:endParaRPr lang="pt-BR" sz="3200" b="1" dirty="0"/>
          </a:p>
        </p:txBody>
      </p:sp>
      <p:pic>
        <p:nvPicPr>
          <p:cNvPr id="4" name="Picture 3">
            <a:hlinkClick r:id="rId4"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pic>
        <p:nvPicPr>
          <p:cNvPr id="7170" name="Picture 2" descr="Resultado de imagem para particle iot">
            <a:hlinkClick r:id="rId6"/>
            <a:extLst>
              <a:ext uri="{FF2B5EF4-FFF2-40B4-BE49-F238E27FC236}">
                <a16:creationId xmlns:a16="http://schemas.microsoft.com/office/drawing/2014/main" id="{BAB2D5BD-01DE-46E5-AD8B-CEB6CB32DD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44888" y="1196752"/>
            <a:ext cx="3810000" cy="12382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hlinkClick r:id="rId8"/>
            <a:extLst>
              <a:ext uri="{FF2B5EF4-FFF2-40B4-BE49-F238E27FC236}">
                <a16:creationId xmlns:a16="http://schemas.microsoft.com/office/drawing/2014/main" id="{805E3FFF-2119-4C39-A33C-3B91183ED4B8}"/>
              </a:ext>
            </a:extLst>
          </p:cNvPr>
          <p:cNvPicPr>
            <a:picLocks noChangeAspect="1"/>
          </p:cNvPicPr>
          <p:nvPr/>
        </p:nvPicPr>
        <p:blipFill>
          <a:blip r:embed="rId9"/>
          <a:stretch>
            <a:fillRect/>
          </a:stretch>
        </p:blipFill>
        <p:spPr>
          <a:xfrm>
            <a:off x="205016" y="1843408"/>
            <a:ext cx="6901796" cy="4687904"/>
          </a:xfrm>
          <a:prstGeom prst="rect">
            <a:avLst/>
          </a:prstGeom>
        </p:spPr>
      </p:pic>
      <p:pic>
        <p:nvPicPr>
          <p:cNvPr id="14" name="Picture 13">
            <a:hlinkClick r:id="rId10"/>
            <a:extLst>
              <a:ext uri="{FF2B5EF4-FFF2-40B4-BE49-F238E27FC236}">
                <a16:creationId xmlns:a16="http://schemas.microsoft.com/office/drawing/2014/main" id="{7BD2B0D9-609F-4299-8BC8-34F5174AF128}"/>
              </a:ext>
            </a:extLst>
          </p:cNvPr>
          <p:cNvPicPr>
            <a:picLocks noChangeAspect="1"/>
          </p:cNvPicPr>
          <p:nvPr/>
        </p:nvPicPr>
        <p:blipFill>
          <a:blip r:embed="rId11"/>
          <a:stretch>
            <a:fillRect/>
          </a:stretch>
        </p:blipFill>
        <p:spPr>
          <a:xfrm>
            <a:off x="2936776" y="1444596"/>
            <a:ext cx="6538616" cy="5206806"/>
          </a:xfrm>
          <a:prstGeom prst="rect">
            <a:avLst/>
          </a:prstGeom>
        </p:spPr>
      </p:pic>
    </p:spTree>
    <p:extLst>
      <p:ext uri="{BB962C8B-B14F-4D97-AF65-F5344CB8AC3E}">
        <p14:creationId xmlns:p14="http://schemas.microsoft.com/office/powerpoint/2010/main" val="255140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544DC155-6E32-4F6A-9C96-91D01B0A6D5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028" b="96065" l="1365" r="96491">
                        <a14:foregroundMark x1="63743" y1="11343" x2="62963" y2="9028"/>
                        <a14:foregroundMark x1="2924" y1="53241" x2="56920" y2="14352"/>
                        <a14:foregroundMark x1="56920" y1="14352" x2="63938" y2="11111"/>
                        <a14:foregroundMark x1="14815" y1="65509" x2="19883" y2="75694"/>
                        <a14:foregroundMark x1="19883" y1="75694" x2="29435" y2="80093"/>
                        <a14:foregroundMark x1="29435" y1="80093" x2="28070" y2="67593"/>
                        <a14:foregroundMark x1="28070" y1="67593" x2="18908" y2="62963"/>
                        <a14:foregroundMark x1="18908" y1="62963" x2="17544" y2="65741"/>
                        <a14:foregroundMark x1="2144" y1="54398" x2="25536" y2="85185"/>
                        <a14:foregroundMark x1="34308" y1="86574" x2="37232" y2="96296"/>
                        <a14:foregroundMark x1="40351" y1="82870" x2="41910" y2="91667"/>
                        <a14:foregroundMark x1="37817" y1="96296" x2="82456" y2="64583"/>
                        <a14:foregroundMark x1="82456" y1="64583" x2="87801" y2="56452"/>
                        <a14:foregroundMark x1="88348" y1="52832" x2="87914" y2="50000"/>
                        <a14:foregroundMark x1="88304" y1="40509" x2="89669" y2="47222"/>
                        <a14:foregroundMark x1="90838" y1="30556" x2="89669" y2="43287"/>
                        <a14:foregroundMark x1="89669" y1="43287" x2="89279" y2="43519"/>
                        <a14:foregroundMark x1="95127" y1="36343" x2="96491" y2="38657"/>
                        <a14:foregroundMark x1="66472" y1="9259" x2="71345" y2="9028"/>
                        <a14:backgroundMark x1="88694" y1="52778" x2="89084" y2="56250"/>
                      </a14:backgroundRemoval>
                    </a14:imgEffect>
                  </a14:imgLayer>
                </a14:imgProps>
              </a:ext>
            </a:extLst>
          </a:blip>
          <a:stretch>
            <a:fillRect/>
          </a:stretch>
        </p:blipFill>
        <p:spPr>
          <a:xfrm>
            <a:off x="7106812" y="1619467"/>
            <a:ext cx="1651212" cy="1390495"/>
          </a:xfrm>
          <a:prstGeom prst="rect">
            <a:avLst/>
          </a:prstGeom>
        </p:spPr>
      </p:pic>
      <p:sp>
        <p:nvSpPr>
          <p:cNvPr id="13" name="Title 12"/>
          <p:cNvSpPr>
            <a:spLocks noGrp="1"/>
          </p:cNvSpPr>
          <p:nvPr>
            <p:ph type="title"/>
          </p:nvPr>
        </p:nvSpPr>
        <p:spPr>
          <a:xfrm>
            <a:off x="1051497" y="548680"/>
            <a:ext cx="7803007" cy="890581"/>
          </a:xfrm>
        </p:spPr>
        <p:txBody>
          <a:bodyPr>
            <a:normAutofit/>
          </a:bodyPr>
          <a:lstStyle/>
          <a:p>
            <a:r>
              <a:rPr lang="pt-BR" sz="3200" dirty="0"/>
              <a:t>LAB: Uma pequena experiência </a:t>
            </a:r>
            <a:br>
              <a:rPr lang="pt-BR" sz="3200" dirty="0"/>
            </a:br>
            <a:r>
              <a:rPr lang="pt-BR" sz="1600" b="1" dirty="0"/>
              <a:t>O armazenamento na nuvem</a:t>
            </a:r>
            <a:endParaRPr lang="pt-BR" sz="3200" b="1" dirty="0"/>
          </a:p>
        </p:txBody>
      </p:sp>
      <p:pic>
        <p:nvPicPr>
          <p:cNvPr id="4" name="Picture 3">
            <a:hlinkClick r:id="rId4"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36" name="Arrow: Chevron 35">
            <a:extLst>
              <a:ext uri="{FF2B5EF4-FFF2-40B4-BE49-F238E27FC236}">
                <a16:creationId xmlns:a16="http://schemas.microsoft.com/office/drawing/2014/main" id="{BA81FB0F-AEF5-4F22-BE15-186A174816C3}"/>
              </a:ext>
            </a:extLst>
          </p:cNvPr>
          <p:cNvSpPr/>
          <p:nvPr/>
        </p:nvSpPr>
        <p:spPr>
          <a:xfrm>
            <a:off x="-1103201" y="3638196"/>
            <a:ext cx="47060" cy="47130"/>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7170" name="Picture 2" descr="Resultado de imagem para particle iot">
            <a:hlinkClick r:id="rId6"/>
            <a:extLst>
              <a:ext uri="{FF2B5EF4-FFF2-40B4-BE49-F238E27FC236}">
                <a16:creationId xmlns:a16="http://schemas.microsoft.com/office/drawing/2014/main" id="{BAB2D5BD-01DE-46E5-AD8B-CEB6CB32DD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44888" y="1196752"/>
            <a:ext cx="3810000" cy="12382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screenshot of a video game&#10;&#10;Description generated with high confidence">
            <a:hlinkClick r:id="rId8"/>
            <a:extLst>
              <a:ext uri="{FF2B5EF4-FFF2-40B4-BE49-F238E27FC236}">
                <a16:creationId xmlns:a16="http://schemas.microsoft.com/office/drawing/2014/main" id="{AF36306B-0EFE-451F-A4BE-F1C20116663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9072" y="1647238"/>
            <a:ext cx="8847856" cy="4646425"/>
          </a:xfrm>
          <a:prstGeom prst="rect">
            <a:avLst/>
          </a:prstGeom>
        </p:spPr>
      </p:pic>
    </p:spTree>
    <p:extLst>
      <p:ext uri="{BB962C8B-B14F-4D97-AF65-F5344CB8AC3E}">
        <p14:creationId xmlns:p14="http://schemas.microsoft.com/office/powerpoint/2010/main" val="2876742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544DC155-6E32-4F6A-9C96-91D01B0A6D5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028" b="96065" l="1365" r="96491">
                        <a14:foregroundMark x1="63743" y1="11343" x2="62963" y2="9028"/>
                        <a14:foregroundMark x1="2924" y1="53241" x2="56920" y2="14352"/>
                        <a14:foregroundMark x1="56920" y1="14352" x2="63938" y2="11111"/>
                        <a14:foregroundMark x1="14815" y1="65509" x2="19883" y2="75694"/>
                        <a14:foregroundMark x1="19883" y1="75694" x2="29435" y2="80093"/>
                        <a14:foregroundMark x1="29435" y1="80093" x2="28070" y2="67593"/>
                        <a14:foregroundMark x1="28070" y1="67593" x2="18908" y2="62963"/>
                        <a14:foregroundMark x1="18908" y1="62963" x2="17544" y2="65741"/>
                        <a14:foregroundMark x1="2144" y1="54398" x2="25536" y2="85185"/>
                        <a14:foregroundMark x1="34308" y1="86574" x2="37232" y2="96296"/>
                        <a14:foregroundMark x1="40351" y1="82870" x2="41910" y2="91667"/>
                        <a14:foregroundMark x1="37817" y1="96296" x2="82456" y2="64583"/>
                        <a14:foregroundMark x1="82456" y1="64583" x2="87801" y2="56452"/>
                        <a14:foregroundMark x1="88348" y1="52832" x2="87914" y2="50000"/>
                        <a14:foregroundMark x1="88304" y1="40509" x2="89669" y2="47222"/>
                        <a14:foregroundMark x1="90838" y1="30556" x2="89669" y2="43287"/>
                        <a14:foregroundMark x1="89669" y1="43287" x2="89279" y2="43519"/>
                        <a14:foregroundMark x1="95127" y1="36343" x2="96491" y2="38657"/>
                        <a14:foregroundMark x1="66472" y1="9259" x2="71345" y2="9028"/>
                        <a14:backgroundMark x1="88694" y1="52778" x2="89084" y2="56250"/>
                      </a14:backgroundRemoval>
                    </a14:imgEffect>
                  </a14:imgLayer>
                </a14:imgProps>
              </a:ext>
            </a:extLst>
          </a:blip>
          <a:stretch>
            <a:fillRect/>
          </a:stretch>
        </p:blipFill>
        <p:spPr>
          <a:xfrm>
            <a:off x="7106812" y="1619467"/>
            <a:ext cx="1651212" cy="1390495"/>
          </a:xfrm>
          <a:prstGeom prst="rect">
            <a:avLst/>
          </a:prstGeom>
        </p:spPr>
      </p:pic>
      <p:sp>
        <p:nvSpPr>
          <p:cNvPr id="13" name="Title 12"/>
          <p:cNvSpPr>
            <a:spLocks noGrp="1"/>
          </p:cNvSpPr>
          <p:nvPr>
            <p:ph type="title"/>
          </p:nvPr>
        </p:nvSpPr>
        <p:spPr>
          <a:xfrm>
            <a:off x="1051497" y="548680"/>
            <a:ext cx="7803007" cy="890581"/>
          </a:xfrm>
        </p:spPr>
        <p:txBody>
          <a:bodyPr>
            <a:normAutofit/>
          </a:bodyPr>
          <a:lstStyle/>
          <a:p>
            <a:r>
              <a:rPr lang="pt-BR" sz="3200" dirty="0"/>
              <a:t>LAB: Uma pequena experiência </a:t>
            </a:r>
            <a:br>
              <a:rPr lang="pt-BR" sz="3200" dirty="0"/>
            </a:br>
            <a:r>
              <a:rPr lang="pt-BR" sz="1600" b="1" dirty="0"/>
              <a:t>O armazenamento na nuvem</a:t>
            </a:r>
            <a:endParaRPr lang="pt-BR" sz="3200" b="1" dirty="0"/>
          </a:p>
        </p:txBody>
      </p:sp>
      <p:pic>
        <p:nvPicPr>
          <p:cNvPr id="4" name="Picture 3">
            <a:hlinkClick r:id="rId4" action="ppaction://hlinksldjump"/>
            <a:extLst>
              <a:ext uri="{FF2B5EF4-FFF2-40B4-BE49-F238E27FC236}">
                <a16:creationId xmlns:a16="http://schemas.microsoft.com/office/drawing/2014/main" id="{5AB941C2-2004-4885-B8F8-AA069EB471BB}"/>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sp>
        <p:nvSpPr>
          <p:cNvPr id="36" name="Arrow: Chevron 35">
            <a:extLst>
              <a:ext uri="{FF2B5EF4-FFF2-40B4-BE49-F238E27FC236}">
                <a16:creationId xmlns:a16="http://schemas.microsoft.com/office/drawing/2014/main" id="{BA81FB0F-AEF5-4F22-BE15-186A174816C3}"/>
              </a:ext>
            </a:extLst>
          </p:cNvPr>
          <p:cNvSpPr/>
          <p:nvPr/>
        </p:nvSpPr>
        <p:spPr>
          <a:xfrm>
            <a:off x="-1103201" y="3638196"/>
            <a:ext cx="47060" cy="47130"/>
          </a:xfrm>
          <a:prstGeom prst="chevron">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solidFill>
                  <a:srgbClr val="FFFF00"/>
                </a:solidFill>
              </a:ln>
              <a:solidFill>
                <a:schemeClr val="tx1"/>
              </a:solidFill>
            </a:endParaRPr>
          </a:p>
        </p:txBody>
      </p:sp>
      <p:pic>
        <p:nvPicPr>
          <p:cNvPr id="7170" name="Picture 2" descr="Resultado de imagem para particle iot">
            <a:hlinkClick r:id="rId6"/>
            <a:extLst>
              <a:ext uri="{FF2B5EF4-FFF2-40B4-BE49-F238E27FC236}">
                <a16:creationId xmlns:a16="http://schemas.microsoft.com/office/drawing/2014/main" id="{BAB2D5BD-01DE-46E5-AD8B-CEB6CB32DD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44888" y="1196752"/>
            <a:ext cx="3810000" cy="12382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screenshot of a video game&#10;&#10;Description generated with high confidence">
            <a:hlinkClick r:id="rId8"/>
            <a:extLst>
              <a:ext uri="{FF2B5EF4-FFF2-40B4-BE49-F238E27FC236}">
                <a16:creationId xmlns:a16="http://schemas.microsoft.com/office/drawing/2014/main" id="{9D2511C2-A2BA-4021-A76F-3DBE0980CBD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9072" y="1647238"/>
            <a:ext cx="8847856" cy="4646425"/>
          </a:xfrm>
          <a:prstGeom prst="rect">
            <a:avLst/>
          </a:prstGeom>
        </p:spPr>
      </p:pic>
      <p:pic>
        <p:nvPicPr>
          <p:cNvPr id="8" name="Picture 7">
            <a:extLst>
              <a:ext uri="{FF2B5EF4-FFF2-40B4-BE49-F238E27FC236}">
                <a16:creationId xmlns:a16="http://schemas.microsoft.com/office/drawing/2014/main" id="{77A5D671-F502-4AEB-91AB-102C2EB4517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0472" y="2470444"/>
            <a:ext cx="8807100" cy="4150556"/>
          </a:xfrm>
          <a:prstGeom prst="rect">
            <a:avLst/>
          </a:prstGeom>
        </p:spPr>
      </p:pic>
    </p:spTree>
    <p:extLst>
      <p:ext uri="{BB962C8B-B14F-4D97-AF65-F5344CB8AC3E}">
        <p14:creationId xmlns:p14="http://schemas.microsoft.com/office/powerpoint/2010/main" val="1950559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92025" y="513755"/>
            <a:ext cx="6874078" cy="1616224"/>
          </a:xfrm>
        </p:spPr>
        <p:txBody>
          <a:bodyPr/>
          <a:lstStyle/>
          <a:p>
            <a:r>
              <a:rPr lang="en-US" b="1" dirty="0"/>
              <a:t>GRATO PELA </a:t>
            </a:r>
            <a:br>
              <a:rPr lang="en-US" b="1" dirty="0"/>
            </a:br>
            <a:r>
              <a:rPr lang="en-US" b="1" dirty="0"/>
              <a:t>ATENÇÃO</a:t>
            </a:r>
          </a:p>
        </p:txBody>
      </p:sp>
      <p:sp>
        <p:nvSpPr>
          <p:cNvPr id="3" name="Subtitle 2"/>
          <p:cNvSpPr>
            <a:spLocks noGrp="1"/>
          </p:cNvSpPr>
          <p:nvPr>
            <p:ph type="subTitle" idx="1"/>
          </p:nvPr>
        </p:nvSpPr>
        <p:spPr>
          <a:xfrm>
            <a:off x="1424608" y="2708920"/>
            <a:ext cx="7673416" cy="2304256"/>
          </a:xfrm>
        </p:spPr>
        <p:txBody>
          <a:bodyPr>
            <a:normAutofit/>
          </a:bodyPr>
          <a:lstStyle/>
          <a:p>
            <a:r>
              <a:rPr lang="pt-BR" sz="2926" b="1" u="sng" dirty="0"/>
              <a:t>Contatos</a:t>
            </a:r>
            <a:r>
              <a:rPr lang="it-IT" sz="2926" dirty="0"/>
              <a:t>: </a:t>
            </a:r>
            <a:br>
              <a:rPr lang="it-IT" sz="2926" dirty="0"/>
            </a:br>
            <a:r>
              <a:rPr lang="it-IT" sz="2926" dirty="0">
                <a:hlinkClick r:id="rId2"/>
              </a:rPr>
              <a:t>julianmel@technoflora.com.br</a:t>
            </a:r>
            <a:br>
              <a:rPr lang="it-IT" sz="2926" dirty="0"/>
            </a:br>
            <a:r>
              <a:rPr lang="it-IT" sz="2926" dirty="0">
                <a:hlinkClick r:id="rId2"/>
              </a:rPr>
              <a:t>technoflora@technoflora.com.br</a:t>
            </a:r>
            <a:r>
              <a:rPr lang="it-IT" sz="2926" dirty="0"/>
              <a:t> </a:t>
            </a:r>
            <a:br>
              <a:rPr lang="it-IT" sz="2926" dirty="0"/>
            </a:br>
            <a:r>
              <a:rPr lang="it-IT" sz="2926" dirty="0">
                <a:hlinkClick r:id="rId3"/>
              </a:rPr>
              <a:t>https://www.facebook.com/technoflora/</a:t>
            </a:r>
            <a:endParaRPr lang="it-IT" sz="2926" dirty="0"/>
          </a:p>
          <a:p>
            <a:endParaRPr lang="it-IT" sz="2926" dirty="0"/>
          </a:p>
          <a:p>
            <a:endParaRPr lang="it-IT" sz="2926" dirty="0"/>
          </a:p>
          <a:p>
            <a:pPr algn="ctr"/>
            <a:endParaRPr lang="en-US" sz="2926" dirty="0"/>
          </a:p>
        </p:txBody>
      </p:sp>
      <p:pic>
        <p:nvPicPr>
          <p:cNvPr id="24" name="Picture 23">
            <a:extLst>
              <a:ext uri="{FF2B5EF4-FFF2-40B4-BE49-F238E27FC236}">
                <a16:creationId xmlns:a16="http://schemas.microsoft.com/office/drawing/2014/main" id="{4F21F7E3-4FC8-4293-8439-7FD7CAE8803E}"/>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5889104" y="630646"/>
            <a:ext cx="1919184" cy="1853383"/>
          </a:xfrm>
          <a:prstGeom prst="ellipse">
            <a:avLst/>
          </a:prstGeom>
          <a:ln>
            <a:noFill/>
          </a:ln>
        </p:spPr>
      </p:pic>
      <p:sp>
        <p:nvSpPr>
          <p:cNvPr id="5" name="Subtitle 2">
            <a:extLst>
              <a:ext uri="{FF2B5EF4-FFF2-40B4-BE49-F238E27FC236}">
                <a16:creationId xmlns:a16="http://schemas.microsoft.com/office/drawing/2014/main" id="{B40DEBEB-52A7-4DB4-9DF2-FECDB9402001}"/>
              </a:ext>
            </a:extLst>
          </p:cNvPr>
          <p:cNvSpPr txBox="1">
            <a:spLocks/>
          </p:cNvSpPr>
          <p:nvPr/>
        </p:nvSpPr>
        <p:spPr>
          <a:xfrm>
            <a:off x="1410560" y="4797152"/>
            <a:ext cx="7673416" cy="2304256"/>
          </a:xfrm>
          <a:prstGeom prst="rect">
            <a:avLst/>
          </a:prstGeom>
        </p:spPr>
        <p:txBody>
          <a:bodyPr vert="horz" lIns="91440" tIns="45720" rIns="91440" bIns="45720" rtlCol="0">
            <a:normAutofit lnSpcReduction="10000"/>
          </a:bodyPr>
          <a:lstStyle>
            <a:lvl1pPr marL="0" indent="0" algn="l" defTabSz="743133" rtl="0" eaLnBrk="1" latinLnBrk="0" hangingPunct="1">
              <a:lnSpc>
                <a:spcPct val="90000"/>
              </a:lnSpc>
              <a:spcBef>
                <a:spcPts val="0"/>
              </a:spcBef>
              <a:buFont typeface="Arial" pitchFamily="34" charset="0"/>
              <a:buNone/>
              <a:defRPr sz="1950" kern="1200">
                <a:solidFill>
                  <a:schemeClr val="tx1"/>
                </a:solidFill>
                <a:latin typeface="+mn-lt"/>
                <a:ea typeface="+mn-ea"/>
                <a:cs typeface="+mn-cs"/>
              </a:defRPr>
            </a:lvl1pPr>
            <a:lvl2pPr marL="371566" indent="0" algn="ctr" defTabSz="743133" rtl="0" eaLnBrk="1" latinLnBrk="0" hangingPunct="1">
              <a:lnSpc>
                <a:spcPct val="90000"/>
              </a:lnSpc>
              <a:spcBef>
                <a:spcPts val="488"/>
              </a:spcBef>
              <a:buFont typeface="Euphemia" pitchFamily="34" charset="0"/>
              <a:buNone/>
              <a:defRPr sz="1625" kern="1200">
                <a:solidFill>
                  <a:schemeClr val="tx1">
                    <a:tint val="75000"/>
                  </a:schemeClr>
                </a:solidFill>
                <a:latin typeface="+mn-lt"/>
                <a:ea typeface="+mn-ea"/>
                <a:cs typeface="+mn-cs"/>
              </a:defRPr>
            </a:lvl2pPr>
            <a:lvl3pPr marL="743133" indent="0" algn="ctr" defTabSz="743133" rtl="0" eaLnBrk="1" latinLnBrk="0" hangingPunct="1">
              <a:lnSpc>
                <a:spcPct val="90000"/>
              </a:lnSpc>
              <a:spcBef>
                <a:spcPts val="488"/>
              </a:spcBef>
              <a:buFont typeface="Euphemia" pitchFamily="34" charset="0"/>
              <a:buNone/>
              <a:defRPr sz="1463" kern="1200">
                <a:solidFill>
                  <a:schemeClr val="tx1">
                    <a:tint val="75000"/>
                  </a:schemeClr>
                </a:solidFill>
                <a:latin typeface="+mn-lt"/>
                <a:ea typeface="+mn-ea"/>
                <a:cs typeface="+mn-cs"/>
              </a:defRPr>
            </a:lvl3pPr>
            <a:lvl4pPr marL="1114699" indent="0" algn="ctr" defTabSz="743133" rtl="0" eaLnBrk="1" latinLnBrk="0" hangingPunct="1">
              <a:lnSpc>
                <a:spcPct val="90000"/>
              </a:lnSpc>
              <a:spcBef>
                <a:spcPts val="488"/>
              </a:spcBef>
              <a:buFont typeface="Euphemia" pitchFamily="34" charset="0"/>
              <a:buNone/>
              <a:defRPr sz="1300" kern="1200">
                <a:solidFill>
                  <a:schemeClr val="tx1">
                    <a:tint val="75000"/>
                  </a:schemeClr>
                </a:solidFill>
                <a:latin typeface="+mn-lt"/>
                <a:ea typeface="+mn-ea"/>
                <a:cs typeface="+mn-cs"/>
              </a:defRPr>
            </a:lvl4pPr>
            <a:lvl5pPr marL="1486266" indent="0" algn="ctr" defTabSz="743133" rtl="0" eaLnBrk="1" latinLnBrk="0" hangingPunct="1">
              <a:lnSpc>
                <a:spcPct val="90000"/>
              </a:lnSpc>
              <a:spcBef>
                <a:spcPts val="488"/>
              </a:spcBef>
              <a:buFont typeface="Euphemia" pitchFamily="34" charset="0"/>
              <a:buNone/>
              <a:defRPr sz="1300" kern="1200">
                <a:solidFill>
                  <a:schemeClr val="tx1">
                    <a:tint val="75000"/>
                  </a:schemeClr>
                </a:solidFill>
                <a:latin typeface="+mn-lt"/>
                <a:ea typeface="+mn-ea"/>
                <a:cs typeface="+mn-cs"/>
              </a:defRPr>
            </a:lvl5pPr>
            <a:lvl6pPr marL="1857832" indent="0" algn="ctr" defTabSz="743133" rtl="0" eaLnBrk="1" latinLnBrk="0" hangingPunct="1">
              <a:spcBef>
                <a:spcPts val="488"/>
              </a:spcBef>
              <a:buFont typeface="Euphemia" pitchFamily="34" charset="0"/>
              <a:buNone/>
              <a:defRPr sz="1300" kern="1200">
                <a:solidFill>
                  <a:schemeClr val="tx1">
                    <a:tint val="75000"/>
                  </a:schemeClr>
                </a:solidFill>
                <a:latin typeface="+mn-lt"/>
                <a:ea typeface="+mn-ea"/>
                <a:cs typeface="+mn-cs"/>
              </a:defRPr>
            </a:lvl6pPr>
            <a:lvl7pPr marL="2229399" indent="0" algn="ctr" defTabSz="743133" rtl="0" eaLnBrk="1" latinLnBrk="0" hangingPunct="1">
              <a:spcBef>
                <a:spcPts val="488"/>
              </a:spcBef>
              <a:buFont typeface="Euphemia" pitchFamily="34" charset="0"/>
              <a:buNone/>
              <a:defRPr sz="1300" kern="1200">
                <a:solidFill>
                  <a:schemeClr val="tx1">
                    <a:tint val="75000"/>
                  </a:schemeClr>
                </a:solidFill>
                <a:latin typeface="+mn-lt"/>
                <a:ea typeface="+mn-ea"/>
                <a:cs typeface="+mn-cs"/>
              </a:defRPr>
            </a:lvl7pPr>
            <a:lvl8pPr marL="2600965" indent="0" algn="ctr" defTabSz="743133" rtl="0" eaLnBrk="1" latinLnBrk="0" hangingPunct="1">
              <a:spcBef>
                <a:spcPts val="488"/>
              </a:spcBef>
              <a:buFont typeface="Euphemia" pitchFamily="34" charset="0"/>
              <a:buNone/>
              <a:defRPr sz="1300" kern="1200">
                <a:solidFill>
                  <a:schemeClr val="tx1">
                    <a:tint val="75000"/>
                  </a:schemeClr>
                </a:solidFill>
                <a:latin typeface="+mn-lt"/>
                <a:ea typeface="+mn-ea"/>
                <a:cs typeface="+mn-cs"/>
              </a:defRPr>
            </a:lvl8pPr>
            <a:lvl9pPr marL="2972532" indent="0" algn="ctr" defTabSz="743133" rtl="0" eaLnBrk="1" latinLnBrk="0" hangingPunct="1">
              <a:spcBef>
                <a:spcPts val="488"/>
              </a:spcBef>
              <a:buFont typeface="Euphemia" pitchFamily="34" charset="0"/>
              <a:buNone/>
              <a:defRPr sz="1300" kern="1200">
                <a:solidFill>
                  <a:schemeClr val="tx1">
                    <a:tint val="75000"/>
                  </a:schemeClr>
                </a:solidFill>
                <a:latin typeface="+mn-lt"/>
                <a:ea typeface="+mn-ea"/>
                <a:cs typeface="+mn-cs"/>
              </a:defRPr>
            </a:lvl9pPr>
          </a:lstStyle>
          <a:p>
            <a:r>
              <a:rPr lang="pt-BR" sz="2926" b="1" u="sng" dirty="0"/>
              <a:t>Links</a:t>
            </a:r>
            <a:r>
              <a:rPr lang="it-IT" sz="2926" dirty="0"/>
              <a:t>: </a:t>
            </a:r>
            <a:br>
              <a:rPr lang="it-IT" sz="2926" dirty="0"/>
            </a:br>
            <a:r>
              <a:rPr lang="it-IT" sz="2926" dirty="0">
                <a:hlinkClick r:id="rId5"/>
              </a:rPr>
              <a:t>http://technoflora.com.br/</a:t>
            </a:r>
            <a:endParaRPr lang="it-IT" sz="2926" dirty="0"/>
          </a:p>
          <a:p>
            <a:r>
              <a:rPr lang="it-IT" sz="2926" dirty="0">
                <a:hlinkClick r:id="rId6"/>
              </a:rPr>
              <a:t>https://azure.microsoft.com/</a:t>
            </a:r>
            <a:endParaRPr lang="it-IT" sz="2926" dirty="0"/>
          </a:p>
          <a:p>
            <a:r>
              <a:rPr lang="it-IT" sz="2926" dirty="0">
                <a:hlinkClick r:id="rId7"/>
              </a:rPr>
              <a:t>https://www.particle.io/</a:t>
            </a:r>
            <a:endParaRPr lang="it-IT" sz="2926" dirty="0"/>
          </a:p>
          <a:p>
            <a:br>
              <a:rPr lang="it-IT" sz="2926" dirty="0"/>
            </a:br>
            <a:endParaRPr lang="it-IT" sz="2926" dirty="0"/>
          </a:p>
          <a:p>
            <a:endParaRPr lang="it-IT" sz="2926" dirty="0"/>
          </a:p>
          <a:p>
            <a:pPr algn="ctr"/>
            <a:endParaRPr lang="en-US" sz="2926" dirty="0"/>
          </a:p>
        </p:txBody>
      </p:sp>
    </p:spTree>
    <p:extLst>
      <p:ext uri="{BB962C8B-B14F-4D97-AF65-F5344CB8AC3E}">
        <p14:creationId xmlns:p14="http://schemas.microsoft.com/office/powerpoint/2010/main" val="2884184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99A9CC2-BC6C-47B1-9B2B-A1634665EFBD}"/>
              </a:ext>
            </a:extLst>
          </p:cNvPr>
          <p:cNvGrpSpPr/>
          <p:nvPr/>
        </p:nvGrpSpPr>
        <p:grpSpPr>
          <a:xfrm>
            <a:off x="5027195" y="1989221"/>
            <a:ext cx="5295900" cy="5295900"/>
            <a:chOff x="5027195" y="1989221"/>
            <a:chExt cx="5295900" cy="5295900"/>
          </a:xfrm>
        </p:grpSpPr>
        <p:pic>
          <p:nvPicPr>
            <p:cNvPr id="5" name="Picture 12" descr="Resultado de imagem para leaves">
              <a:extLst>
                <a:ext uri="{FF2B5EF4-FFF2-40B4-BE49-F238E27FC236}">
                  <a16:creationId xmlns:a16="http://schemas.microsoft.com/office/drawing/2014/main" id="{11C4E61D-0CBB-4013-90EB-B65FDE00BCE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3000" b="99667" l="2167" r="98333">
                          <a14:foregroundMark x1="52155" y1="2696" x2="56500" y2="9833"/>
                          <a14:foregroundMark x1="56500" y1="9833" x2="59500" y2="8500"/>
                          <a14:foregroundMark x1="52333" y1="3000" x2="52333" y2="7833"/>
                          <a14:foregroundMark x1="93750" y1="34667" x2="94238" y2="35642"/>
                          <a14:foregroundMark x1="93500" y1="34167" x2="93750" y2="34667"/>
                          <a14:foregroundMark x1="91974" y1="31115" x2="92528" y2="32223"/>
                          <a14:foregroundMark x1="90667" y1="28500" x2="91813" y2="30792"/>
                          <a14:foregroundMark x1="93042" y1="44268" x2="93000" y2="44500"/>
                          <a14:foregroundMark x1="93000" y1="44500" x2="87833" y2="49833"/>
                          <a14:foregroundMark x1="91167" y1="65167" x2="86333" y2="68333"/>
                          <a14:foregroundMark x1="93667" y1="66667" x2="95167" y2="66667"/>
                          <a14:foregroundMark x1="52833" y1="70000" x2="51833" y2="99833"/>
                          <a14:foregroundMark x1="10833" y1="24333" x2="6667" y2="32000"/>
                          <a14:foregroundMark x1="6667" y1="32000" x2="11167" y2="39333"/>
                          <a14:foregroundMark x1="11167" y1="39333" x2="7462" y2="42550"/>
                          <a14:foregroundMark x1="5263" y1="45240" x2="11167" y2="50833"/>
                          <a14:foregroundMark x1="11167" y1="50833" x2="11167" y2="50833"/>
                          <a14:foregroundMark x1="3333" y1="69833" x2="6333" y2="69833"/>
                          <a14:foregroundMark x1="2333" y1="45500" x2="3724" y2="45500"/>
                          <a14:foregroundMark x1="97000" y1="65833" x2="98333" y2="65833"/>
                          <a14:backgroundMark x1="4167" y1="44500" x2="8000" y2="41333"/>
                          <a14:backgroundMark x1="48333" y1="6667" x2="52167" y2="2667"/>
                          <a14:backgroundMark x1="46667" y1="7333" x2="48833" y2="6667"/>
                          <a14:backgroundMark x1="92333" y1="32333" x2="93500" y2="34167"/>
                          <a14:backgroundMark x1="92833" y1="34000" x2="92833" y2="31500"/>
                          <a14:backgroundMark x1="93833" y1="34667" x2="93833" y2="34667"/>
                          <a14:backgroundMark x1="94667" y1="35667" x2="94167" y2="44333"/>
                          <a14:backgroundMark x1="94167" y1="44333" x2="95500" y2="44500"/>
                          <a14:backgroundMark x1="93000" y1="44167" x2="93000" y2="44167"/>
                          <a14:backgroundMark x1="95167" y1="66667" x2="96520" y2="66587"/>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027195" y="1989221"/>
              <a:ext cx="5295900" cy="52959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34610650-60BB-4CA2-BEFD-32133E4DCB24}"/>
                </a:ext>
              </a:extLst>
            </p:cNvPr>
            <p:cNvSpPr/>
            <p:nvPr/>
          </p:nvSpPr>
          <p:spPr>
            <a:xfrm>
              <a:off x="5773153" y="3850127"/>
              <a:ext cx="3996489" cy="1837426"/>
            </a:xfrm>
            <a:prstGeom prst="rect">
              <a:avLst/>
            </a:prstGeom>
          </p:spPr>
          <p:txBody>
            <a:bodyPr wrap="square">
              <a:spAutoFit/>
            </a:bodyPr>
            <a:lstStyle/>
            <a:p>
              <a:pPr>
                <a:lnSpc>
                  <a:spcPct val="90000"/>
                </a:lnSpc>
              </a:pPr>
              <a:r>
                <a:rPr lang="pt-BR" dirty="0">
                  <a:solidFill>
                    <a:srgbClr val="113C3F"/>
                  </a:solidFill>
                </a:rPr>
                <a:t>Responsável pela primeira migração </a:t>
              </a:r>
              <a:br>
                <a:rPr lang="pt-BR" dirty="0">
                  <a:solidFill>
                    <a:srgbClr val="113C3F"/>
                  </a:solidFill>
                </a:rPr>
              </a:br>
              <a:r>
                <a:rPr lang="pt-BR" dirty="0">
                  <a:solidFill>
                    <a:srgbClr val="113C3F"/>
                  </a:solidFill>
                </a:rPr>
                <a:t>de sistema SAP para a nuvem na </a:t>
              </a:r>
              <a:br>
                <a:rPr lang="pt-BR" dirty="0">
                  <a:solidFill>
                    <a:srgbClr val="113C3F"/>
                  </a:solidFill>
                </a:rPr>
              </a:br>
              <a:r>
                <a:rPr lang="pt-BR" dirty="0">
                  <a:solidFill>
                    <a:srgbClr val="113C3F"/>
                  </a:solidFill>
                </a:rPr>
                <a:t>região de Campinas-SP, e participou </a:t>
              </a:r>
              <a:br>
                <a:rPr lang="pt-BR" dirty="0">
                  <a:solidFill>
                    <a:srgbClr val="113C3F"/>
                  </a:solidFill>
                </a:rPr>
              </a:br>
              <a:r>
                <a:rPr lang="pt-BR" dirty="0">
                  <a:solidFill>
                    <a:srgbClr val="113C3F"/>
                  </a:solidFill>
                </a:rPr>
                <a:t> do time que desenvolveu patentes </a:t>
              </a:r>
              <a:br>
                <a:rPr lang="pt-BR" dirty="0">
                  <a:solidFill>
                    <a:srgbClr val="113C3F"/>
                  </a:solidFill>
                </a:rPr>
              </a:br>
              <a:r>
                <a:rPr lang="pt-BR" dirty="0">
                  <a:solidFill>
                    <a:srgbClr val="113C3F"/>
                  </a:solidFill>
                </a:rPr>
                <a:t>   para a Dell Computadores, </a:t>
              </a:r>
              <a:br>
                <a:rPr lang="pt-BR" dirty="0">
                  <a:solidFill>
                    <a:srgbClr val="113C3F"/>
                  </a:solidFill>
                </a:rPr>
              </a:br>
              <a:r>
                <a:rPr lang="pt-BR" dirty="0">
                  <a:solidFill>
                    <a:srgbClr val="113C3F"/>
                  </a:solidFill>
                </a:rPr>
                <a:t>  em projeto de integração </a:t>
              </a:r>
              <a:br>
                <a:rPr lang="pt-BR" dirty="0">
                  <a:solidFill>
                    <a:srgbClr val="113C3F"/>
                  </a:solidFill>
                </a:rPr>
              </a:br>
              <a:r>
                <a:rPr lang="pt-BR" dirty="0">
                  <a:solidFill>
                    <a:srgbClr val="113C3F"/>
                  </a:solidFill>
                </a:rPr>
                <a:t>de sistemas SAP na nuvem. </a:t>
              </a:r>
              <a:endParaRPr lang="en-US" dirty="0">
                <a:solidFill>
                  <a:srgbClr val="113C3F"/>
                </a:solidFill>
              </a:endParaRPr>
            </a:p>
          </p:txBody>
        </p:sp>
      </p:grpSp>
      <p:grpSp>
        <p:nvGrpSpPr>
          <p:cNvPr id="7" name="Group 6">
            <a:extLst>
              <a:ext uri="{FF2B5EF4-FFF2-40B4-BE49-F238E27FC236}">
                <a16:creationId xmlns:a16="http://schemas.microsoft.com/office/drawing/2014/main" id="{83FE4FD3-2B97-4E0B-B0F9-1FB9E9A10904}"/>
              </a:ext>
            </a:extLst>
          </p:cNvPr>
          <p:cNvGrpSpPr/>
          <p:nvPr/>
        </p:nvGrpSpPr>
        <p:grpSpPr>
          <a:xfrm>
            <a:off x="4808984" y="476672"/>
            <a:ext cx="5811599" cy="3908007"/>
            <a:chOff x="4794238" y="1963406"/>
            <a:chExt cx="5811599" cy="3908007"/>
          </a:xfrm>
        </p:grpSpPr>
        <p:pic>
          <p:nvPicPr>
            <p:cNvPr id="8" name="Picture 10" descr="Resultado de imagem para leaves">
              <a:extLst>
                <a:ext uri="{FF2B5EF4-FFF2-40B4-BE49-F238E27FC236}">
                  <a16:creationId xmlns:a16="http://schemas.microsoft.com/office/drawing/2014/main" id="{F3D96343-B451-482A-B5EA-7D4BE5E32AC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524" b="89418" l="3371" r="93633">
                          <a14:foregroundMark x1="89513" y1="20106" x2="88390" y2="29630"/>
                          <a14:foregroundMark x1="93633" y1="22222" x2="92884" y2="20635"/>
                          <a14:foregroundMark x1="4494" y1="76720" x2="12734" y2="71958"/>
                          <a14:foregroundMark x1="12734" y1="71958" x2="13483" y2="71429"/>
                          <a14:backgroundMark x1="88764" y1="30688" x2="88764" y2="30688"/>
                          <a14:backgroundMark x1="88764" y1="30159" x2="88764" y2="30159"/>
                          <a14:backgroundMark x1="12177" y1="75184" x2="12360" y2="75132"/>
                          <a14:backgroundMark x1="2996" y1="77778" x2="4238" y2="77427"/>
                          <a14:backgroundMark x1="12360" y1="75132" x2="12360" y2="75132"/>
                        </a14:backgroundRemoval>
                      </a14:imgEffect>
                    </a14:imgLayer>
                  </a14:imgProps>
                </a:ext>
                <a:ext uri="{28A0092B-C50C-407E-A947-70E740481C1C}">
                  <a14:useLocalDpi xmlns:a14="http://schemas.microsoft.com/office/drawing/2010/main" val="0"/>
                </a:ext>
              </a:extLst>
            </a:blip>
            <a:srcRect/>
            <a:stretch>
              <a:fillRect/>
            </a:stretch>
          </p:blipFill>
          <p:spPr bwMode="auto">
            <a:xfrm>
              <a:off x="4794238" y="1963406"/>
              <a:ext cx="5520835" cy="390800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6A1CE22-D133-4794-928E-9AF0AF6AD70D}"/>
                </a:ext>
              </a:extLst>
            </p:cNvPr>
            <p:cNvSpPr/>
            <p:nvPr/>
          </p:nvSpPr>
          <p:spPr>
            <a:xfrm>
              <a:off x="5652837" y="2783649"/>
              <a:ext cx="4953000" cy="2086725"/>
            </a:xfrm>
            <a:prstGeom prst="rect">
              <a:avLst/>
            </a:prstGeom>
          </p:spPr>
          <p:txBody>
            <a:bodyPr>
              <a:spAutoFit/>
            </a:bodyPr>
            <a:lstStyle/>
            <a:p>
              <a:pPr>
                <a:lnSpc>
                  <a:spcPct val="90000"/>
                </a:lnSpc>
              </a:pPr>
              <a:r>
                <a:rPr lang="pt-BR" dirty="0">
                  <a:solidFill>
                    <a:srgbClr val="99FF33"/>
                  </a:solidFill>
                </a:rPr>
                <a:t>            </a:t>
              </a:r>
              <a:r>
                <a:rPr lang="pt-BR" dirty="0">
                  <a:solidFill>
                    <a:schemeClr val="tx2"/>
                  </a:solidFill>
                </a:rPr>
                <a:t>Especialista em Sistemas </a:t>
              </a:r>
              <a:br>
                <a:rPr lang="pt-BR" dirty="0">
                  <a:solidFill>
                    <a:schemeClr val="tx2"/>
                  </a:solidFill>
                </a:rPr>
              </a:br>
              <a:r>
                <a:rPr lang="pt-BR" dirty="0">
                  <a:solidFill>
                    <a:schemeClr val="tx2"/>
                  </a:solidFill>
                </a:rPr>
                <a:t>     SAP, administrou sistemas de </a:t>
              </a:r>
              <a:br>
                <a:rPr lang="pt-BR" dirty="0">
                  <a:solidFill>
                    <a:schemeClr val="tx2"/>
                  </a:solidFill>
                </a:rPr>
              </a:br>
              <a:r>
                <a:rPr lang="pt-BR" dirty="0">
                  <a:solidFill>
                    <a:schemeClr val="tx2"/>
                  </a:solidFill>
                </a:rPr>
                <a:t> médio e grande porte, </a:t>
              </a:r>
              <a:br>
                <a:rPr lang="pt-BR" dirty="0">
                  <a:solidFill>
                    <a:schemeClr val="tx2"/>
                  </a:solidFill>
                </a:rPr>
              </a:br>
              <a:r>
                <a:rPr lang="pt-BR" dirty="0">
                  <a:solidFill>
                    <a:schemeClr val="tx2"/>
                  </a:solidFill>
                </a:rPr>
                <a:t>implementou infraestrutura, </a:t>
              </a:r>
              <a:br>
                <a:rPr lang="pt-BR" dirty="0">
                  <a:solidFill>
                    <a:schemeClr val="tx2"/>
                  </a:solidFill>
                </a:rPr>
              </a:br>
              <a:r>
                <a:rPr lang="pt-BR" dirty="0">
                  <a:solidFill>
                    <a:schemeClr val="tx2"/>
                  </a:solidFill>
                </a:rPr>
                <a:t>segurança e conectividade </a:t>
              </a:r>
              <a:br>
                <a:rPr lang="pt-BR" dirty="0">
                  <a:solidFill>
                    <a:schemeClr val="tx2"/>
                  </a:solidFill>
                </a:rPr>
              </a:br>
              <a:r>
                <a:rPr lang="pt-BR" dirty="0">
                  <a:solidFill>
                    <a:schemeClr val="tx2"/>
                  </a:solidFill>
                </a:rPr>
                <a:t>de dispositivos em </a:t>
              </a:r>
              <a:br>
                <a:rPr lang="pt-BR" dirty="0">
                  <a:solidFill>
                    <a:schemeClr val="tx2"/>
                  </a:solidFill>
                </a:rPr>
              </a:br>
              <a:r>
                <a:rPr lang="pt-BR" dirty="0">
                  <a:solidFill>
                    <a:schemeClr val="tx2"/>
                  </a:solidFill>
                </a:rPr>
                <a:t>diversos clientes no </a:t>
              </a:r>
              <a:br>
                <a:rPr lang="pt-BR" dirty="0">
                  <a:solidFill>
                    <a:schemeClr val="tx2"/>
                  </a:solidFill>
                </a:rPr>
              </a:br>
              <a:r>
                <a:rPr lang="pt-BR" dirty="0">
                  <a:solidFill>
                    <a:schemeClr val="tx2"/>
                  </a:solidFill>
                </a:rPr>
                <a:t>   Brasil.</a:t>
              </a:r>
              <a:endParaRPr lang="en-US" dirty="0">
                <a:solidFill>
                  <a:schemeClr val="tx2"/>
                </a:solidFill>
              </a:endParaRPr>
            </a:p>
          </p:txBody>
        </p:sp>
      </p:grpSp>
      <p:pic>
        <p:nvPicPr>
          <p:cNvPr id="11" name="Picture 10">
            <a:hlinkClick r:id="rId6" action="ppaction://hlinksldjump"/>
            <a:extLst>
              <a:ext uri="{FF2B5EF4-FFF2-40B4-BE49-F238E27FC236}">
                <a16:creationId xmlns:a16="http://schemas.microsoft.com/office/drawing/2014/main" id="{A7B8BF8F-70E9-428C-AD99-FB8073E28CAE}"/>
              </a:ext>
            </a:extLst>
          </p:cNvPr>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9332816" y="6304469"/>
            <a:ext cx="573184" cy="553531"/>
          </a:xfrm>
          <a:prstGeom prst="ellipse">
            <a:avLst/>
          </a:prstGeom>
          <a:ln>
            <a:noFill/>
          </a:ln>
        </p:spPr>
      </p:pic>
      <p:grpSp>
        <p:nvGrpSpPr>
          <p:cNvPr id="12" name="Group 11">
            <a:extLst>
              <a:ext uri="{FF2B5EF4-FFF2-40B4-BE49-F238E27FC236}">
                <a16:creationId xmlns:a16="http://schemas.microsoft.com/office/drawing/2014/main" id="{F2911BDC-1C83-4156-BAB7-4CAB5788A59A}"/>
              </a:ext>
            </a:extLst>
          </p:cNvPr>
          <p:cNvGrpSpPr/>
          <p:nvPr/>
        </p:nvGrpSpPr>
        <p:grpSpPr>
          <a:xfrm>
            <a:off x="-1887760" y="404664"/>
            <a:ext cx="6038848" cy="4141117"/>
            <a:chOff x="-842935" y="1178916"/>
            <a:chExt cx="6038848" cy="4141117"/>
          </a:xfrm>
        </p:grpSpPr>
        <p:pic>
          <p:nvPicPr>
            <p:cNvPr id="13" name="Picture 2" descr="Resultado de imagem para tree leaves">
              <a:extLst>
                <a:ext uri="{FF2B5EF4-FFF2-40B4-BE49-F238E27FC236}">
                  <a16:creationId xmlns:a16="http://schemas.microsoft.com/office/drawing/2014/main" id="{17910538-1878-42CD-987C-3612AA7BDF2B}"/>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9926" b="94519" l="10000" r="97222">
                          <a14:foregroundMark x1="85705" y1="84086" x2="87889" y2="85778"/>
                          <a14:foregroundMark x1="72778" y1="74074" x2="74193" y2="75169"/>
                          <a14:foregroundMark x1="94821" y1="92270" x2="97222" y2="94519"/>
                          <a14:foregroundMark x1="87889" y1="85778" x2="89719" y2="87492"/>
                          <a14:foregroundMark x1="89111" y1="87259" x2="93556" y2="92444"/>
                          <a14:foregroundMark x1="93556" y1="92444" x2="95000" y2="93185"/>
                          <a14:backgroundMark x1="31000" y1="58963" x2="36333" y2="61037"/>
                          <a14:backgroundMark x1="36333" y1="61037" x2="41444" y2="65333"/>
                          <a14:backgroundMark x1="41444" y1="65333" x2="37111" y2="71111"/>
                          <a14:backgroundMark x1="37111" y1="71111" x2="35222" y2="71852"/>
                          <a14:backgroundMark x1="74889" y1="76148" x2="85556" y2="84296"/>
                          <a14:backgroundMark x1="74000" y1="75407" x2="75778" y2="77185"/>
                        </a14:backgroundRemoval>
                      </a14:imgEffect>
                    </a14:imgLayer>
                  </a14:imgProps>
                </a:ext>
                <a:ext uri="{28A0092B-C50C-407E-A947-70E740481C1C}">
                  <a14:useLocalDpi xmlns:a14="http://schemas.microsoft.com/office/drawing/2010/main" val="0"/>
                </a:ext>
              </a:extLst>
            </a:blip>
            <a:srcRect/>
            <a:stretch>
              <a:fillRect/>
            </a:stretch>
          </p:blipFill>
          <p:spPr bwMode="auto">
            <a:xfrm>
              <a:off x="-842935" y="1178916"/>
              <a:ext cx="6038848" cy="4141117"/>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DD45E76D-3403-4379-B5D4-363B106A77EA}"/>
                </a:ext>
              </a:extLst>
            </p:cNvPr>
            <p:cNvSpPr/>
            <p:nvPr/>
          </p:nvSpPr>
          <p:spPr>
            <a:xfrm>
              <a:off x="1332857" y="3267148"/>
              <a:ext cx="2288634" cy="1338828"/>
            </a:xfrm>
            <a:prstGeom prst="rect">
              <a:avLst/>
            </a:prstGeom>
          </p:spPr>
          <p:txBody>
            <a:bodyPr wrap="square">
              <a:spAutoFit/>
            </a:bodyPr>
            <a:lstStyle/>
            <a:p>
              <a:pPr>
                <a:lnSpc>
                  <a:spcPct val="90000"/>
                </a:lnSpc>
              </a:pPr>
              <a:r>
                <a:rPr lang="pt-BR" b="1" dirty="0">
                  <a:solidFill>
                    <a:schemeClr val="tx2">
                      <a:lumMod val="95000"/>
                      <a:lumOff val="5000"/>
                    </a:schemeClr>
                  </a:solidFill>
                </a:rPr>
                <a:t>Analista  </a:t>
              </a:r>
              <a:br>
                <a:rPr lang="pt-BR" b="1" dirty="0">
                  <a:solidFill>
                    <a:schemeClr val="tx2">
                      <a:lumMod val="95000"/>
                      <a:lumOff val="5000"/>
                    </a:schemeClr>
                  </a:solidFill>
                </a:rPr>
              </a:br>
              <a:r>
                <a:rPr lang="pt-BR" b="1" dirty="0">
                  <a:solidFill>
                    <a:schemeClr val="tx2">
                      <a:lumMod val="95000"/>
                      <a:lumOff val="5000"/>
                    </a:schemeClr>
                  </a:solidFill>
                </a:rPr>
                <a:t>  de Sistemas </a:t>
              </a:r>
              <a:r>
                <a:rPr lang="pt-BR" dirty="0">
                  <a:solidFill>
                    <a:schemeClr val="tx2">
                      <a:lumMod val="95000"/>
                      <a:lumOff val="5000"/>
                    </a:schemeClr>
                  </a:solidFill>
                </a:rPr>
                <a:t>e    </a:t>
              </a:r>
              <a:br>
                <a:rPr lang="pt-BR" dirty="0">
                  <a:solidFill>
                    <a:schemeClr val="tx2">
                      <a:lumMod val="95000"/>
                      <a:lumOff val="5000"/>
                    </a:schemeClr>
                  </a:solidFill>
                </a:rPr>
              </a:br>
              <a:r>
                <a:rPr lang="pt-BR" dirty="0">
                  <a:solidFill>
                    <a:schemeClr val="tx2">
                      <a:lumMod val="95000"/>
                      <a:lumOff val="5000"/>
                    </a:schemeClr>
                  </a:solidFill>
                </a:rPr>
                <a:t>    atua no   </a:t>
              </a:r>
              <a:br>
                <a:rPr lang="pt-BR" dirty="0">
                  <a:solidFill>
                    <a:schemeClr val="tx2">
                      <a:lumMod val="95000"/>
                      <a:lumOff val="5000"/>
                    </a:schemeClr>
                  </a:solidFill>
                </a:rPr>
              </a:br>
              <a:r>
                <a:rPr lang="pt-BR" dirty="0">
                  <a:solidFill>
                    <a:schemeClr val="tx2">
                      <a:lumMod val="95000"/>
                      <a:lumOff val="5000"/>
                    </a:schemeClr>
                  </a:solidFill>
                </a:rPr>
                <a:t>   segmento de </a:t>
              </a:r>
              <a:br>
                <a:rPr lang="pt-BR" dirty="0">
                  <a:solidFill>
                    <a:schemeClr val="tx2">
                      <a:lumMod val="95000"/>
                      <a:lumOff val="5000"/>
                    </a:schemeClr>
                  </a:solidFill>
                </a:rPr>
              </a:br>
              <a:r>
                <a:rPr lang="pt-BR" dirty="0">
                  <a:solidFill>
                    <a:schemeClr val="tx2">
                      <a:lumMod val="95000"/>
                      <a:lumOff val="5000"/>
                    </a:schemeClr>
                  </a:solidFill>
                </a:rPr>
                <a:t>TI desde 1984.</a:t>
              </a:r>
              <a:endParaRPr lang="en-US" dirty="0">
                <a:solidFill>
                  <a:schemeClr val="tx2">
                    <a:lumMod val="95000"/>
                    <a:lumOff val="5000"/>
                  </a:schemeClr>
                </a:solidFill>
              </a:endParaRPr>
            </a:p>
          </p:txBody>
        </p:sp>
      </p:grpSp>
      <p:sp>
        <p:nvSpPr>
          <p:cNvPr id="15" name="TextBox 14">
            <a:extLst>
              <a:ext uri="{FF2B5EF4-FFF2-40B4-BE49-F238E27FC236}">
                <a16:creationId xmlns:a16="http://schemas.microsoft.com/office/drawing/2014/main" id="{158CE54B-B7AB-48E0-BBCD-D4E09B7538A5}"/>
              </a:ext>
            </a:extLst>
          </p:cNvPr>
          <p:cNvSpPr txBox="1"/>
          <p:nvPr/>
        </p:nvSpPr>
        <p:spPr>
          <a:xfrm>
            <a:off x="3226822" y="188640"/>
            <a:ext cx="3452355" cy="424732"/>
          </a:xfrm>
          <a:prstGeom prst="rect">
            <a:avLst/>
          </a:prstGeom>
          <a:solidFill>
            <a:schemeClr val="tx1">
              <a:lumMod val="50000"/>
              <a:lumOff val="50000"/>
            </a:schemeClr>
          </a:solidFill>
          <a:ln>
            <a:solidFill>
              <a:schemeClr val="tx1"/>
            </a:solidFill>
          </a:ln>
        </p:spPr>
        <p:txBody>
          <a:bodyPr wrap="none" rtlCol="0">
            <a:spAutoFit/>
          </a:bodyPr>
          <a:lstStyle/>
          <a:p>
            <a:pPr>
              <a:lnSpc>
                <a:spcPct val="90000"/>
              </a:lnSpc>
            </a:pPr>
            <a:r>
              <a:rPr lang="pt-BR" sz="2400" dirty="0"/>
              <a:t>Julian Ferreira Melgaço</a:t>
            </a:r>
            <a:endParaRPr lang="en-US" sz="2400" dirty="0"/>
          </a:p>
        </p:txBody>
      </p:sp>
      <p:grpSp>
        <p:nvGrpSpPr>
          <p:cNvPr id="16" name="Group 15">
            <a:extLst>
              <a:ext uri="{FF2B5EF4-FFF2-40B4-BE49-F238E27FC236}">
                <a16:creationId xmlns:a16="http://schemas.microsoft.com/office/drawing/2014/main" id="{2922B8A6-3E56-4359-9243-883469B84445}"/>
              </a:ext>
            </a:extLst>
          </p:cNvPr>
          <p:cNvGrpSpPr/>
          <p:nvPr/>
        </p:nvGrpSpPr>
        <p:grpSpPr>
          <a:xfrm>
            <a:off x="-879648" y="3645024"/>
            <a:ext cx="7707230" cy="3886200"/>
            <a:chOff x="1677402" y="1979195"/>
            <a:chExt cx="7707230" cy="3886200"/>
          </a:xfrm>
        </p:grpSpPr>
        <p:pic>
          <p:nvPicPr>
            <p:cNvPr id="17" name="Picture 4" descr="Resultado de imagem para tree leaves">
              <a:extLst>
                <a:ext uri="{FF2B5EF4-FFF2-40B4-BE49-F238E27FC236}">
                  <a16:creationId xmlns:a16="http://schemas.microsoft.com/office/drawing/2014/main" id="{E0DB7682-8436-4222-A11D-40051A6D3BB2}"/>
                </a:ext>
              </a:extLst>
            </p:cNvPr>
            <p:cNvPicPr>
              <a:picLocks noChangeAspect="1" noChangeArrowheads="1"/>
            </p:cNvPicPr>
            <p:nvPr/>
          </p:nvPicPr>
          <p:blipFill>
            <a:blip r:embed="rId10">
              <a:duotone>
                <a:prstClr val="black"/>
                <a:srgbClr val="00B050">
                  <a:tint val="45000"/>
                  <a:satMod val="400000"/>
                </a:srgbClr>
              </a:duotone>
              <a:extLst>
                <a:ext uri="{BEBA8EAE-BF5A-486C-A8C5-ECC9F3942E4B}">
                  <a14:imgProps xmlns:a14="http://schemas.microsoft.com/office/drawing/2010/main">
                    <a14:imgLayer r:embed="rId11">
                      <a14:imgEffect>
                        <a14:backgroundRemoval t="10000" b="90000" l="10000" r="9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rot="16200000">
              <a:off x="3587917" y="68680"/>
              <a:ext cx="3886200" cy="770723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D80E0AAA-F10C-4BE2-A1A1-889ABFCBEED1}"/>
                </a:ext>
              </a:extLst>
            </p:cNvPr>
            <p:cNvSpPr/>
            <p:nvPr/>
          </p:nvSpPr>
          <p:spPr>
            <a:xfrm>
              <a:off x="3645568" y="2719158"/>
              <a:ext cx="4211053" cy="2086725"/>
            </a:xfrm>
            <a:prstGeom prst="rect">
              <a:avLst/>
            </a:prstGeom>
          </p:spPr>
          <p:txBody>
            <a:bodyPr wrap="square">
              <a:spAutoFit/>
            </a:bodyPr>
            <a:lstStyle/>
            <a:p>
              <a:pPr algn="ctr">
                <a:lnSpc>
                  <a:spcPct val="90000"/>
                </a:lnSpc>
              </a:pPr>
              <a:r>
                <a:rPr lang="pt-BR" dirty="0">
                  <a:solidFill>
                    <a:schemeClr val="tx2">
                      <a:lumMod val="95000"/>
                      <a:lumOff val="5000"/>
                    </a:schemeClr>
                  </a:solidFill>
                </a:rPr>
                <a:t>Atuou em diversas </a:t>
              </a:r>
              <a:br>
                <a:rPr lang="pt-BR" dirty="0">
                  <a:solidFill>
                    <a:schemeClr val="tx2">
                      <a:lumMod val="95000"/>
                      <a:lumOff val="5000"/>
                    </a:schemeClr>
                  </a:solidFill>
                </a:rPr>
              </a:br>
              <a:r>
                <a:rPr lang="pt-BR" dirty="0">
                  <a:solidFill>
                    <a:schemeClr val="tx2">
                      <a:lumMod val="95000"/>
                      <a:lumOff val="5000"/>
                    </a:schemeClr>
                  </a:solidFill>
                </a:rPr>
                <a:t>empresas no Brasil, tais como Construtora Mendes Junior, </a:t>
              </a:r>
              <a:br>
                <a:rPr lang="pt-BR" dirty="0">
                  <a:solidFill>
                    <a:schemeClr val="tx2">
                      <a:lumMod val="95000"/>
                      <a:lumOff val="5000"/>
                    </a:schemeClr>
                  </a:solidFill>
                </a:rPr>
              </a:br>
              <a:r>
                <a:rPr lang="pt-BR" dirty="0">
                  <a:solidFill>
                    <a:schemeClr val="tx2">
                      <a:lumMod val="95000"/>
                      <a:lumOff val="5000"/>
                    </a:schemeClr>
                  </a:solidFill>
                </a:rPr>
                <a:t>Refrescos Bandeirantes (Coca-Cola Goiás), K&amp;M Industrias Químicas, Sonda Procwork, FIC Petróleo, Instituto de Pesquisas  Eldorado, UOL Diveo, e outras.</a:t>
              </a:r>
              <a:endParaRPr lang="en-US" dirty="0">
                <a:solidFill>
                  <a:schemeClr val="tx2">
                    <a:lumMod val="95000"/>
                    <a:lumOff val="5000"/>
                  </a:schemeClr>
                </a:solidFill>
              </a:endParaRPr>
            </a:p>
          </p:txBody>
        </p:sp>
      </p:grpSp>
      <p:grpSp>
        <p:nvGrpSpPr>
          <p:cNvPr id="19" name="Group 18">
            <a:extLst>
              <a:ext uri="{FF2B5EF4-FFF2-40B4-BE49-F238E27FC236}">
                <a16:creationId xmlns:a16="http://schemas.microsoft.com/office/drawing/2014/main" id="{7247FDA1-2520-48B3-92CE-3C2ADA7A8A07}"/>
              </a:ext>
            </a:extLst>
          </p:cNvPr>
          <p:cNvGrpSpPr/>
          <p:nvPr/>
        </p:nvGrpSpPr>
        <p:grpSpPr>
          <a:xfrm>
            <a:off x="632520" y="1340768"/>
            <a:ext cx="7042486" cy="3047600"/>
            <a:chOff x="2983832" y="958917"/>
            <a:chExt cx="7042486" cy="3047600"/>
          </a:xfrm>
        </p:grpSpPr>
        <p:pic>
          <p:nvPicPr>
            <p:cNvPr id="20" name="Picture 8" descr="Imagem relacionada">
              <a:extLst>
                <a:ext uri="{FF2B5EF4-FFF2-40B4-BE49-F238E27FC236}">
                  <a16:creationId xmlns:a16="http://schemas.microsoft.com/office/drawing/2014/main" id="{02F98C04-C125-458C-AE49-949D7F5A9514}"/>
                </a:ext>
              </a:extLst>
            </p:cNvPr>
            <p:cNvPicPr>
              <a:picLocks noChangeAspect="1" noChangeArrowheads="1"/>
            </p:cNvPicPr>
            <p:nvPr/>
          </p:nvPicPr>
          <p:blipFill>
            <a:blip r:embed="rId12">
              <a:duotone>
                <a:prstClr val="black"/>
                <a:srgbClr val="FFC000">
                  <a:tint val="45000"/>
                  <a:satMod val="400000"/>
                </a:srgbClr>
              </a:duotone>
              <a:extLst>
                <a:ext uri="{BEBA8EAE-BF5A-486C-A8C5-ECC9F3942E4B}">
                  <a14:imgProps xmlns:a14="http://schemas.microsoft.com/office/drawing/2010/main">
                    <a14:imgLayer r:embed="rId13">
                      <a14:imgEffect>
                        <a14:backgroundRemoval t="10000" b="99683" l="10000" r="99083">
                          <a14:foregroundMark x1="37500" y1="90476" x2="47583" y2="94444"/>
                          <a14:foregroundMark x1="47583" y1="94444" x2="55961" y2="93331"/>
                          <a14:foregroundMark x1="58333" y1="93016" x2="61000" y2="90000"/>
                          <a14:foregroundMark x1="76667" y1="68730" x2="78004" y2="69610"/>
                          <a14:foregroundMark x1="68583" y1="46984" x2="73333" y2="59524"/>
                          <a14:backgroundMark x1="70167" y1="11111" x2="67917" y2="19683"/>
                          <a14:backgroundMark x1="67917" y1="19683" x2="68583" y2="41111"/>
                          <a14:backgroundMark x1="68583" y1="41111" x2="73333" y2="58571"/>
                          <a14:backgroundMark x1="73625" y1="59177" x2="77000" y2="66190"/>
                          <a14:backgroundMark x1="77000" y1="66190" x2="81417" y2="70317"/>
                          <a14:backgroundMark x1="81417" y1="70317" x2="86500" y2="66508"/>
                          <a14:backgroundMark x1="86500" y1="66508" x2="90583" y2="60317"/>
                          <a14:backgroundMark x1="90583" y1="60317" x2="92417" y2="49841"/>
                          <a14:backgroundMark x1="92417" y1="49841" x2="91250" y2="22857"/>
                          <a14:backgroundMark x1="91250" y1="22857" x2="88583" y2="11746"/>
                          <a14:backgroundMark x1="88583" y1="11746" x2="85667" y2="6508"/>
                          <a14:backgroundMark x1="77833" y1="70000" x2="83583" y2="74286"/>
                          <a14:backgroundMark x1="83583" y1="74286" x2="97833" y2="99683"/>
                          <a14:backgroundMark x1="97833" y1="99683" x2="97833" y2="99683"/>
                          <a14:backgroundMark x1="98500" y1="97937" x2="99833" y2="99841"/>
                          <a14:backgroundMark x1="58167" y1="92381" x2="56917" y2="94762"/>
                        </a14:backgroundRemoval>
                      </a14:imgEffect>
                      <a14:imgEffect>
                        <a14:brightnessContrast bright="50000"/>
                      </a14:imgEffect>
                    </a14:imgLayer>
                  </a14:imgProps>
                </a:ext>
                <a:ext uri="{28A0092B-C50C-407E-A947-70E740481C1C}">
                  <a14:useLocalDpi xmlns:a14="http://schemas.microsoft.com/office/drawing/2010/main" val="0"/>
                </a:ext>
              </a:extLst>
            </a:blip>
            <a:srcRect/>
            <a:stretch>
              <a:fillRect/>
            </a:stretch>
          </p:blipFill>
          <p:spPr bwMode="auto">
            <a:xfrm>
              <a:off x="2983832" y="958917"/>
              <a:ext cx="7042486" cy="3047600"/>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E2F276CA-8539-4871-B0EC-9BCFF2A6E98D}"/>
                </a:ext>
              </a:extLst>
            </p:cNvPr>
            <p:cNvSpPr/>
            <p:nvPr/>
          </p:nvSpPr>
          <p:spPr>
            <a:xfrm>
              <a:off x="4584032" y="2082454"/>
              <a:ext cx="3248526" cy="1338828"/>
            </a:xfrm>
            <a:prstGeom prst="rect">
              <a:avLst/>
            </a:prstGeom>
          </p:spPr>
          <p:txBody>
            <a:bodyPr wrap="square">
              <a:spAutoFit/>
            </a:bodyPr>
            <a:lstStyle/>
            <a:p>
              <a:pPr>
                <a:lnSpc>
                  <a:spcPct val="90000"/>
                </a:lnSpc>
              </a:pPr>
              <a:r>
                <a:rPr lang="pt-BR" b="1" dirty="0">
                  <a:solidFill>
                    <a:srgbClr val="061C20"/>
                  </a:solidFill>
                </a:rPr>
                <a:t>         </a:t>
              </a:r>
              <a:r>
                <a:rPr lang="pt-BR" dirty="0">
                  <a:solidFill>
                    <a:srgbClr val="000000"/>
                  </a:solidFill>
                </a:rPr>
                <a:t>Desempenhou </a:t>
              </a:r>
              <a:br>
                <a:rPr lang="pt-BR" dirty="0">
                  <a:solidFill>
                    <a:srgbClr val="000000"/>
                  </a:solidFill>
                </a:rPr>
              </a:br>
              <a:r>
                <a:rPr lang="pt-BR" dirty="0">
                  <a:solidFill>
                    <a:srgbClr val="000000"/>
                  </a:solidFill>
                </a:rPr>
                <a:t>     funções como analista </a:t>
              </a:r>
              <a:br>
                <a:rPr lang="pt-BR" dirty="0">
                  <a:solidFill>
                    <a:srgbClr val="000000"/>
                  </a:solidFill>
                </a:rPr>
              </a:br>
              <a:r>
                <a:rPr lang="pt-BR" dirty="0">
                  <a:solidFill>
                    <a:srgbClr val="000000"/>
                  </a:solidFill>
                </a:rPr>
                <a:t>  de sistemas, coordenador, </a:t>
              </a:r>
              <a:br>
                <a:rPr lang="pt-BR" dirty="0">
                  <a:solidFill>
                    <a:srgbClr val="000000"/>
                  </a:solidFill>
                </a:rPr>
              </a:br>
              <a:r>
                <a:rPr lang="pt-BR" dirty="0">
                  <a:solidFill>
                    <a:srgbClr val="000000"/>
                  </a:solidFill>
                </a:rPr>
                <a:t> gestor e gerente de TI e </a:t>
              </a:r>
              <a:br>
                <a:rPr lang="pt-BR" dirty="0">
                  <a:solidFill>
                    <a:srgbClr val="000000"/>
                  </a:solidFill>
                </a:rPr>
              </a:br>
              <a:r>
                <a:rPr lang="pt-BR" dirty="0">
                  <a:solidFill>
                    <a:srgbClr val="000000"/>
                  </a:solidFill>
                </a:rPr>
                <a:t>   analista SAP Basis.</a:t>
              </a:r>
              <a:endParaRPr lang="en-US" dirty="0">
                <a:solidFill>
                  <a:srgbClr val="000000"/>
                </a:solidFill>
              </a:endParaRPr>
            </a:p>
          </p:txBody>
        </p:sp>
      </p:grpSp>
    </p:spTree>
    <p:extLst>
      <p:ext uri="{BB962C8B-B14F-4D97-AF65-F5344CB8AC3E}">
        <p14:creationId xmlns:p14="http://schemas.microsoft.com/office/powerpoint/2010/main" val="1964900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F249165-F638-412C-8E0A-DFB7045CA2E0}">
  <ds:schemaRefs>
    <ds:schemaRef ds:uri="http://schemas.microsoft.com/office/2006/metadata/properties"/>
    <ds:schemaRef ds:uri="http://schemas.microsoft.com/office/infopath/2007/PartnerControls"/>
    <ds:schemaRef ds:uri="4873beb7-5857-4685-be1f-d57550cc96cc"/>
  </ds:schemaRefs>
</ds:datastoreItem>
</file>

<file path=customXml/itemProps2.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11E33DF-2340-4F4E-B874-B73FEFEBFC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13374</TotalTime>
  <Words>1836</Words>
  <Application>Microsoft Office PowerPoint</Application>
  <PresentationFormat>A4 Paper (210x297 mm)</PresentationFormat>
  <Paragraphs>241</Paragraphs>
  <Slides>32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Euphemia</vt:lpstr>
      <vt:lpstr>Wingdings</vt:lpstr>
      <vt:lpstr>Serenity 16x9</vt:lpstr>
      <vt:lpstr>TECHNOFLORA</vt:lpstr>
      <vt:lpstr>IoT – INTERNET OF THINGS</vt:lpstr>
      <vt:lpstr>O que é IoT</vt:lpstr>
      <vt:lpstr>PowerPoint Presentation</vt:lpstr>
      <vt:lpstr>A revolução industrial: Da indústria 1.0 para a 4.0</vt:lpstr>
      <vt:lpstr>A revolução industrial: Da indústria 1.0 para a 4.0</vt:lpstr>
      <vt:lpstr>A revolução industrial: Da indústria 1.0 para a 4.0</vt:lpstr>
      <vt:lpstr>A revolução industrial: Da indústria 1.0 para a 4.0</vt:lpstr>
      <vt:lpstr>Internet das coisas versus Internet das pessoas: Qual é a diferença?</vt:lpstr>
      <vt:lpstr>Internet das coisas versus Internet das pessoas: Qual é a diferença?</vt:lpstr>
      <vt:lpstr>Internet das coisas versus Internet das pessoas: Qual é a diferença?</vt:lpstr>
      <vt:lpstr>Fatos sobre IoT que precisamos saber</vt:lpstr>
      <vt:lpstr>Porque IoT está crescendo atualmente</vt:lpstr>
      <vt:lpstr>O mundo do IoT hoje: O que é possível fazer?</vt:lpstr>
      <vt:lpstr>O mundo do IoT hoje: O que é possível fazer?</vt:lpstr>
      <vt:lpstr>O mundo do IoT hoje: O que é possível fazer?</vt:lpstr>
      <vt:lpstr>O mundo do IoT hoje: O que é possível fazer?</vt:lpstr>
      <vt:lpstr>Como o IoT pode mudar nossas vidas</vt:lpstr>
      <vt:lpstr>A internet das coisas BOAS Podemos fazer do mundo um lugar melhor na combinação de imaginação, inovação e IOT?</vt:lpstr>
      <vt:lpstr>A internet das coisas BOAS Podemos fazer do mundo um lugar melhor na combinação de imaginação, inovação e IOT?</vt:lpstr>
      <vt:lpstr>A internet das coisas BOAS Podemos fazer do mundo um lugar melhor na combinação de imaginação, inovação e IOT?</vt:lpstr>
      <vt:lpstr>A internet das coisas BOAS Podemos fazer do mundo um lugar melhor na combinação de imaginação, inovação e IOT?</vt:lpstr>
      <vt:lpstr>Technoflora e IoP: O que uma startup tem a ver com você?</vt:lpstr>
      <vt:lpstr>LAB: Uma pequena experiência com um dispositivo IoT Particle Photon</vt:lpstr>
      <vt:lpstr>LAB: Uma pequena experiência  O Software</vt:lpstr>
      <vt:lpstr>LAB: Uma pequena experiência  O dispositivo</vt:lpstr>
      <vt:lpstr>LAB: Uma pequena experiência  Os dados trafegados</vt:lpstr>
      <vt:lpstr>LAB: Uma pequena experiência  Os dados trafegados</vt:lpstr>
      <vt:lpstr>LAB: Uma pequena experiência  O armazenamento na nuvem</vt:lpstr>
      <vt:lpstr>LAB: Uma pequena experiência  O armazenamento na nuvem</vt:lpstr>
      <vt:lpstr>GRATO PELA  ATENÇÃO</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Julian Ferreira Melgaço</dc:creator>
  <cp:lastModifiedBy>Julian Ferreira Melgaço</cp:lastModifiedBy>
  <cp:revision>138</cp:revision>
  <dcterms:created xsi:type="dcterms:W3CDTF">2017-08-02T15:44:31Z</dcterms:created>
  <dcterms:modified xsi:type="dcterms:W3CDTF">2018-03-06T14:17:27Z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